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handoutMasterIdLst>
    <p:handoutMasterId r:id="rId42"/>
  </p:handoutMasterIdLst>
  <p:sldIdLst>
    <p:sldId id="257" r:id="rId2"/>
    <p:sldId id="258" r:id="rId3"/>
    <p:sldId id="259" r:id="rId4"/>
    <p:sldId id="260" r:id="rId5"/>
    <p:sldId id="272" r:id="rId6"/>
    <p:sldId id="280" r:id="rId7"/>
    <p:sldId id="303" r:id="rId8"/>
    <p:sldId id="261" r:id="rId9"/>
    <p:sldId id="262" r:id="rId10"/>
    <p:sldId id="263" r:id="rId11"/>
    <p:sldId id="273" r:id="rId12"/>
    <p:sldId id="274" r:id="rId13"/>
    <p:sldId id="288" r:id="rId14"/>
    <p:sldId id="289" r:id="rId15"/>
    <p:sldId id="290" r:id="rId16"/>
    <p:sldId id="291" r:id="rId17"/>
    <p:sldId id="292" r:id="rId18"/>
    <p:sldId id="293" r:id="rId19"/>
    <p:sldId id="275" r:id="rId20"/>
    <p:sldId id="287" r:id="rId21"/>
    <p:sldId id="314" r:id="rId22"/>
    <p:sldId id="307" r:id="rId23"/>
    <p:sldId id="308" r:id="rId24"/>
    <p:sldId id="310" r:id="rId25"/>
    <p:sldId id="311" r:id="rId26"/>
    <p:sldId id="312" r:id="rId27"/>
    <p:sldId id="294" r:id="rId28"/>
    <p:sldId id="295" r:id="rId29"/>
    <p:sldId id="296" r:id="rId30"/>
    <p:sldId id="297" r:id="rId31"/>
    <p:sldId id="298" r:id="rId32"/>
    <p:sldId id="313" r:id="rId33"/>
    <p:sldId id="304" r:id="rId34"/>
    <p:sldId id="305" r:id="rId35"/>
    <p:sldId id="299" r:id="rId36"/>
    <p:sldId id="300" r:id="rId37"/>
    <p:sldId id="301" r:id="rId38"/>
    <p:sldId id="302" r:id="rId39"/>
    <p:sldId id="270"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29.png"/></Relationships>
</file>

<file path=ppt/diagrams/_rels/data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ata13.xml.rels><?xml version="1.0" encoding="UTF-8" standalone="yes"?>
<Relationships xmlns="http://schemas.openxmlformats.org/package/2006/relationships"><Relationship Id="rId1" Type="http://schemas.openxmlformats.org/officeDocument/2006/relationships/image" Target="../media/image29.png"/></Relationships>
</file>

<file path=ppt/diagrams/_rels/data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image" Target="../media/image41.jpg"/><Relationship Id="rId4" Type="http://schemas.openxmlformats.org/officeDocument/2006/relationships/image" Target="../media/image44.jpeg"/></Relationships>
</file>

<file path=ppt/diagrams/_rels/data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7.jpeg"/></Relationships>
</file>

<file path=ppt/diagrams/_rels/data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g"/><Relationship Id="rId2" Type="http://schemas.openxmlformats.org/officeDocument/2006/relationships/image" Target="../media/image49.png"/><Relationship Id="rId1" Type="http://schemas.openxmlformats.org/officeDocument/2006/relationships/image" Target="../media/image48.jpg"/><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51.png"/></Relationships>
</file>

<file path=ppt/diagrams/_rels/data19.xml.rels><?xml version="1.0" encoding="UTF-8" standalone="yes"?>
<Relationships xmlns="http://schemas.openxmlformats.org/package/2006/relationships"><Relationship Id="rId1" Type="http://schemas.openxmlformats.org/officeDocument/2006/relationships/image" Target="../media/image56.png"/></Relationships>
</file>

<file path=ppt/diagrams/_rels/data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image" Target="../media/image15.jpg"/><Relationship Id="rId4" Type="http://schemas.openxmlformats.org/officeDocument/2006/relationships/image" Target="../media/image59.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image" Target="../media/image41.jpg"/><Relationship Id="rId4" Type="http://schemas.openxmlformats.org/officeDocument/2006/relationships/image" Target="../media/image44.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7.jpeg"/></Relationships>
</file>

<file path=ppt/diagrams/_rels/drawing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g"/><Relationship Id="rId2" Type="http://schemas.openxmlformats.org/officeDocument/2006/relationships/image" Target="../media/image49.png"/><Relationship Id="rId1" Type="http://schemas.openxmlformats.org/officeDocument/2006/relationships/image" Target="../media/image48.jpg"/><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51.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56.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image" Target="../media/image15.jpg"/><Relationship Id="rId4" Type="http://schemas.openxmlformats.org/officeDocument/2006/relationships/image" Target="../media/image5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7E66C-F2F0-4842-9D79-EB19EF8F0137}"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es-CO"/>
        </a:p>
      </dgm:t>
    </dgm:pt>
    <dgm:pt modelId="{2D2A1360-D280-4879-B80A-4C54743CE959}">
      <dgm:prSet phldrT="[Texto]" custT="1"/>
      <dgm:spPr/>
      <dgm:t>
        <a:bodyPr/>
        <a:lstStyle/>
        <a:p>
          <a:r>
            <a:rPr lang="es-CO" sz="1100" dirty="0" smtClean="0"/>
            <a:t>SALUD</a:t>
          </a:r>
          <a:endParaRPr lang="es-CO" sz="1100" dirty="0"/>
        </a:p>
      </dgm:t>
    </dgm:pt>
    <dgm:pt modelId="{798FF0F4-902F-4A73-9A94-7BA9D5B806C6}" type="parTrans" cxnId="{A4FF5CED-B4FC-4AB2-BCB0-BFDAAF439DF9}">
      <dgm:prSet/>
      <dgm:spPr/>
      <dgm:t>
        <a:bodyPr/>
        <a:lstStyle/>
        <a:p>
          <a:endParaRPr lang="es-CO"/>
        </a:p>
      </dgm:t>
    </dgm:pt>
    <dgm:pt modelId="{AB58A508-1598-4EB7-B01E-259281B17411}" type="sibTrans" cxnId="{A4FF5CED-B4FC-4AB2-BCB0-BFDAAF439DF9}">
      <dgm:prSet/>
      <dgm:spPr/>
      <dgm:t>
        <a:bodyPr/>
        <a:lstStyle/>
        <a:p>
          <a:endParaRPr lang="es-CO"/>
        </a:p>
      </dgm:t>
    </dgm:pt>
    <dgm:pt modelId="{6B9D70B3-E055-420A-9ED6-2430DCA3E329}">
      <dgm:prSet phldrT="[Texto]" custT="1"/>
      <dgm:spPr/>
      <dgm:t>
        <a:bodyPr/>
        <a:lstStyle/>
        <a:p>
          <a:r>
            <a:rPr lang="es-CO" sz="1100" dirty="0" smtClean="0"/>
            <a:t>RIESGO LABORALES</a:t>
          </a:r>
          <a:endParaRPr lang="es-CO" sz="1100" dirty="0"/>
        </a:p>
      </dgm:t>
    </dgm:pt>
    <dgm:pt modelId="{16522592-A42B-48C2-B305-61C7C08FEEF1}" type="parTrans" cxnId="{D1296AB8-E46C-4227-B869-18A41221A76D}">
      <dgm:prSet/>
      <dgm:spPr/>
      <dgm:t>
        <a:bodyPr/>
        <a:lstStyle/>
        <a:p>
          <a:endParaRPr lang="es-CO"/>
        </a:p>
      </dgm:t>
    </dgm:pt>
    <dgm:pt modelId="{912D91B0-EBD7-40A6-AFEA-672E1DC909E9}" type="sibTrans" cxnId="{D1296AB8-E46C-4227-B869-18A41221A76D}">
      <dgm:prSet/>
      <dgm:spPr/>
      <dgm:t>
        <a:bodyPr/>
        <a:lstStyle/>
        <a:p>
          <a:endParaRPr lang="es-CO"/>
        </a:p>
      </dgm:t>
    </dgm:pt>
    <dgm:pt modelId="{A8FDCFAE-695F-429B-A8F6-C112768B41BA}">
      <dgm:prSet phldrT="[Texto]"/>
      <dgm:spPr/>
      <dgm:t>
        <a:bodyPr/>
        <a:lstStyle/>
        <a:p>
          <a:r>
            <a:rPr lang="es-CO" dirty="0" smtClean="0"/>
            <a:t>SEGURIDAD</a:t>
          </a:r>
        </a:p>
        <a:p>
          <a:r>
            <a:rPr lang="es-CO" dirty="0" smtClean="0"/>
            <a:t>SOCIAL</a:t>
          </a:r>
          <a:endParaRPr lang="es-CO" dirty="0"/>
        </a:p>
      </dgm:t>
    </dgm:pt>
    <dgm:pt modelId="{C4A75153-E584-4579-99CF-EB993AEF6C89}" type="parTrans" cxnId="{E8B8F568-C9CC-4243-AFEF-509A585F2DA5}">
      <dgm:prSet/>
      <dgm:spPr/>
      <dgm:t>
        <a:bodyPr/>
        <a:lstStyle/>
        <a:p>
          <a:endParaRPr lang="es-CO"/>
        </a:p>
      </dgm:t>
    </dgm:pt>
    <dgm:pt modelId="{B0E1A7F8-B842-45CA-B468-C0C0A6E60312}" type="sibTrans" cxnId="{E8B8F568-C9CC-4243-AFEF-509A585F2DA5}">
      <dgm:prSet/>
      <dgm:spPr/>
      <dgm:t>
        <a:bodyPr/>
        <a:lstStyle/>
        <a:p>
          <a:endParaRPr lang="es-CO"/>
        </a:p>
      </dgm:t>
    </dgm:pt>
    <dgm:pt modelId="{C9BB8930-1636-4BEC-8875-DF04970ACAB5}">
      <dgm:prSet phldrT="[Texto]" custT="1"/>
      <dgm:spPr/>
      <dgm:t>
        <a:bodyPr/>
        <a:lstStyle/>
        <a:p>
          <a:r>
            <a:rPr lang="es-CO" sz="1100" dirty="0" smtClean="0"/>
            <a:t>PENDSIONES</a:t>
          </a:r>
          <a:endParaRPr lang="es-CO" sz="1100" dirty="0"/>
        </a:p>
      </dgm:t>
    </dgm:pt>
    <dgm:pt modelId="{85C38DF9-FA0D-4DFC-A5FB-1387186D3997}" type="parTrans" cxnId="{4CCAD0F7-8B64-4A39-96AD-47B507A0F42C}">
      <dgm:prSet/>
      <dgm:spPr/>
      <dgm:t>
        <a:bodyPr/>
        <a:lstStyle/>
        <a:p>
          <a:endParaRPr lang="es-CO"/>
        </a:p>
      </dgm:t>
    </dgm:pt>
    <dgm:pt modelId="{EA8E039D-BCDE-4738-BAA5-8962B1A7DDCB}" type="sibTrans" cxnId="{4CCAD0F7-8B64-4A39-96AD-47B507A0F42C}">
      <dgm:prSet/>
      <dgm:spPr/>
      <dgm:t>
        <a:bodyPr/>
        <a:lstStyle/>
        <a:p>
          <a:endParaRPr lang="es-CO"/>
        </a:p>
      </dgm:t>
    </dgm:pt>
    <dgm:pt modelId="{1EBD3CFC-6E61-46EF-B7EE-A5812ACA517E}" type="pres">
      <dgm:prSet presAssocID="{52D7E66C-F2F0-4842-9D79-EB19EF8F0137}" presName="Name0" presStyleCnt="0">
        <dgm:presLayoutVars>
          <dgm:chMax val="4"/>
          <dgm:resizeHandles val="exact"/>
        </dgm:presLayoutVars>
      </dgm:prSet>
      <dgm:spPr/>
      <dgm:t>
        <a:bodyPr/>
        <a:lstStyle/>
        <a:p>
          <a:endParaRPr lang="es-CO"/>
        </a:p>
      </dgm:t>
    </dgm:pt>
    <dgm:pt modelId="{3AE7BFE2-0DF7-4A99-B47F-014FC8959CE3}" type="pres">
      <dgm:prSet presAssocID="{52D7E66C-F2F0-4842-9D79-EB19EF8F0137}" presName="ellipse" presStyleLbl="trBgShp" presStyleIdx="0" presStyleCnt="1"/>
      <dgm:spPr/>
    </dgm:pt>
    <dgm:pt modelId="{C30FFB01-7243-4F3C-AA2A-8557A9CA37EF}" type="pres">
      <dgm:prSet presAssocID="{52D7E66C-F2F0-4842-9D79-EB19EF8F0137}" presName="arrow1" presStyleLbl="fgShp" presStyleIdx="0" presStyleCnt="1"/>
      <dgm:spPr/>
    </dgm:pt>
    <dgm:pt modelId="{010251B2-3275-4F9B-A058-AE53DC078AAA}" type="pres">
      <dgm:prSet presAssocID="{52D7E66C-F2F0-4842-9D79-EB19EF8F0137}" presName="rectangle" presStyleLbl="revTx" presStyleIdx="0" presStyleCnt="1">
        <dgm:presLayoutVars>
          <dgm:bulletEnabled val="1"/>
        </dgm:presLayoutVars>
      </dgm:prSet>
      <dgm:spPr/>
      <dgm:t>
        <a:bodyPr/>
        <a:lstStyle/>
        <a:p>
          <a:endParaRPr lang="es-CO"/>
        </a:p>
      </dgm:t>
    </dgm:pt>
    <dgm:pt modelId="{655F6296-2004-4704-A7E3-20A1F19A3F52}" type="pres">
      <dgm:prSet presAssocID="{C9BB8930-1636-4BEC-8875-DF04970ACAB5}" presName="item1" presStyleLbl="node1" presStyleIdx="0" presStyleCnt="3">
        <dgm:presLayoutVars>
          <dgm:bulletEnabled val="1"/>
        </dgm:presLayoutVars>
      </dgm:prSet>
      <dgm:spPr/>
      <dgm:t>
        <a:bodyPr/>
        <a:lstStyle/>
        <a:p>
          <a:endParaRPr lang="es-CO"/>
        </a:p>
      </dgm:t>
    </dgm:pt>
    <dgm:pt modelId="{D0945BE5-1D50-4704-A974-98E53948F91F}" type="pres">
      <dgm:prSet presAssocID="{6B9D70B3-E055-420A-9ED6-2430DCA3E329}" presName="item2" presStyleLbl="node1" presStyleIdx="1" presStyleCnt="3">
        <dgm:presLayoutVars>
          <dgm:bulletEnabled val="1"/>
        </dgm:presLayoutVars>
      </dgm:prSet>
      <dgm:spPr/>
      <dgm:t>
        <a:bodyPr/>
        <a:lstStyle/>
        <a:p>
          <a:endParaRPr lang="es-CO"/>
        </a:p>
      </dgm:t>
    </dgm:pt>
    <dgm:pt modelId="{57F24492-3D4A-4E35-9B6E-4CB30127F3BD}" type="pres">
      <dgm:prSet presAssocID="{A8FDCFAE-695F-429B-A8F6-C112768B41BA}" presName="item3" presStyleLbl="node1" presStyleIdx="2" presStyleCnt="3">
        <dgm:presLayoutVars>
          <dgm:bulletEnabled val="1"/>
        </dgm:presLayoutVars>
      </dgm:prSet>
      <dgm:spPr/>
      <dgm:t>
        <a:bodyPr/>
        <a:lstStyle/>
        <a:p>
          <a:endParaRPr lang="es-CO"/>
        </a:p>
      </dgm:t>
    </dgm:pt>
    <dgm:pt modelId="{FA5C505A-2875-40CC-B5E7-3E10D825FF38}" type="pres">
      <dgm:prSet presAssocID="{52D7E66C-F2F0-4842-9D79-EB19EF8F0137}" presName="funnel" presStyleLbl="trAlignAcc1" presStyleIdx="0" presStyleCnt="1"/>
      <dgm:spPr/>
    </dgm:pt>
  </dgm:ptLst>
  <dgm:cxnLst>
    <dgm:cxn modelId="{9EBDC36C-2742-460E-8635-34D03A65D57D}" type="presOf" srcId="{52D7E66C-F2F0-4842-9D79-EB19EF8F0137}" destId="{1EBD3CFC-6E61-46EF-B7EE-A5812ACA517E}" srcOrd="0" destOrd="0" presId="urn:microsoft.com/office/officeart/2005/8/layout/funnel1"/>
    <dgm:cxn modelId="{44DC30E1-0BAE-45FA-8AB3-6A0C9D15FA5D}" type="presOf" srcId="{6B9D70B3-E055-420A-9ED6-2430DCA3E329}" destId="{655F6296-2004-4704-A7E3-20A1F19A3F52}" srcOrd="0" destOrd="0" presId="urn:microsoft.com/office/officeart/2005/8/layout/funnel1"/>
    <dgm:cxn modelId="{4634E9CE-4FA7-43B1-86D2-7213C1653B25}" type="presOf" srcId="{C9BB8930-1636-4BEC-8875-DF04970ACAB5}" destId="{D0945BE5-1D50-4704-A974-98E53948F91F}" srcOrd="0" destOrd="0" presId="urn:microsoft.com/office/officeart/2005/8/layout/funnel1"/>
    <dgm:cxn modelId="{4CCAD0F7-8B64-4A39-96AD-47B507A0F42C}" srcId="{52D7E66C-F2F0-4842-9D79-EB19EF8F0137}" destId="{C9BB8930-1636-4BEC-8875-DF04970ACAB5}" srcOrd="1" destOrd="0" parTransId="{85C38DF9-FA0D-4DFC-A5FB-1387186D3997}" sibTransId="{EA8E039D-BCDE-4738-BAA5-8962B1A7DDCB}"/>
    <dgm:cxn modelId="{CC201999-23FE-40DF-97E8-F040BB9842AF}" type="presOf" srcId="{A8FDCFAE-695F-429B-A8F6-C112768B41BA}" destId="{010251B2-3275-4F9B-A058-AE53DC078AAA}" srcOrd="0" destOrd="0" presId="urn:microsoft.com/office/officeart/2005/8/layout/funnel1"/>
    <dgm:cxn modelId="{A4FF5CED-B4FC-4AB2-BCB0-BFDAAF439DF9}" srcId="{52D7E66C-F2F0-4842-9D79-EB19EF8F0137}" destId="{2D2A1360-D280-4879-B80A-4C54743CE959}" srcOrd="0" destOrd="0" parTransId="{798FF0F4-902F-4A73-9A94-7BA9D5B806C6}" sibTransId="{AB58A508-1598-4EB7-B01E-259281B17411}"/>
    <dgm:cxn modelId="{D1296AB8-E46C-4227-B869-18A41221A76D}" srcId="{52D7E66C-F2F0-4842-9D79-EB19EF8F0137}" destId="{6B9D70B3-E055-420A-9ED6-2430DCA3E329}" srcOrd="2" destOrd="0" parTransId="{16522592-A42B-48C2-B305-61C7C08FEEF1}" sibTransId="{912D91B0-EBD7-40A6-AFEA-672E1DC909E9}"/>
    <dgm:cxn modelId="{4103BF0B-CB1D-4CF2-B4B2-8549229E7234}" type="presOf" srcId="{2D2A1360-D280-4879-B80A-4C54743CE959}" destId="{57F24492-3D4A-4E35-9B6E-4CB30127F3BD}" srcOrd="0" destOrd="0" presId="urn:microsoft.com/office/officeart/2005/8/layout/funnel1"/>
    <dgm:cxn modelId="{E8B8F568-C9CC-4243-AFEF-509A585F2DA5}" srcId="{52D7E66C-F2F0-4842-9D79-EB19EF8F0137}" destId="{A8FDCFAE-695F-429B-A8F6-C112768B41BA}" srcOrd="3" destOrd="0" parTransId="{C4A75153-E584-4579-99CF-EB993AEF6C89}" sibTransId="{B0E1A7F8-B842-45CA-B468-C0C0A6E60312}"/>
    <dgm:cxn modelId="{5DDCE051-1227-494B-A017-B583A5C84378}" type="presParOf" srcId="{1EBD3CFC-6E61-46EF-B7EE-A5812ACA517E}" destId="{3AE7BFE2-0DF7-4A99-B47F-014FC8959CE3}" srcOrd="0" destOrd="0" presId="urn:microsoft.com/office/officeart/2005/8/layout/funnel1"/>
    <dgm:cxn modelId="{826B0A95-A08E-46A0-8400-11CE1B7CAB3B}" type="presParOf" srcId="{1EBD3CFC-6E61-46EF-B7EE-A5812ACA517E}" destId="{C30FFB01-7243-4F3C-AA2A-8557A9CA37EF}" srcOrd="1" destOrd="0" presId="urn:microsoft.com/office/officeart/2005/8/layout/funnel1"/>
    <dgm:cxn modelId="{9551804E-819F-4C70-B09B-D19AF3032475}" type="presParOf" srcId="{1EBD3CFC-6E61-46EF-B7EE-A5812ACA517E}" destId="{010251B2-3275-4F9B-A058-AE53DC078AAA}" srcOrd="2" destOrd="0" presId="urn:microsoft.com/office/officeart/2005/8/layout/funnel1"/>
    <dgm:cxn modelId="{6E902167-2706-4F52-992B-D401786668BE}" type="presParOf" srcId="{1EBD3CFC-6E61-46EF-B7EE-A5812ACA517E}" destId="{655F6296-2004-4704-A7E3-20A1F19A3F52}" srcOrd="3" destOrd="0" presId="urn:microsoft.com/office/officeart/2005/8/layout/funnel1"/>
    <dgm:cxn modelId="{48F91805-9297-449F-98D8-7B25D9543644}" type="presParOf" srcId="{1EBD3CFC-6E61-46EF-B7EE-A5812ACA517E}" destId="{D0945BE5-1D50-4704-A974-98E53948F91F}" srcOrd="4" destOrd="0" presId="urn:microsoft.com/office/officeart/2005/8/layout/funnel1"/>
    <dgm:cxn modelId="{9B9993B3-5F57-4B12-B273-ED6AF6EA860A}" type="presParOf" srcId="{1EBD3CFC-6E61-46EF-B7EE-A5812ACA517E}" destId="{57F24492-3D4A-4E35-9B6E-4CB30127F3BD}" srcOrd="5" destOrd="0" presId="urn:microsoft.com/office/officeart/2005/8/layout/funnel1"/>
    <dgm:cxn modelId="{1D523A0E-5B80-49F9-918B-3D07B70FB93B}" type="presParOf" srcId="{1EBD3CFC-6E61-46EF-B7EE-A5812ACA517E}" destId="{FA5C505A-2875-40CC-B5E7-3E10D825FF3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9F493E-4E2F-4497-BD01-9AD517DB518E}"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es-CO"/>
        </a:p>
      </dgm:t>
    </dgm:pt>
    <dgm:pt modelId="{B6EED313-AFEB-4294-A532-F983A685BDE6}">
      <dgm:prSet phldrT="[Texto]" custT="1"/>
      <dgm:spPr/>
      <dgm:t>
        <a:bodyPr/>
        <a:lstStyle/>
        <a:p>
          <a:r>
            <a:rPr lang="es-CO" sz="1400" dirty="0" smtClean="0">
              <a:latin typeface="Calibri" panose="020F0502020204030204" pitchFamily="34" charset="0"/>
              <a:cs typeface="Calibri" panose="020F0502020204030204" pitchFamily="34" charset="0"/>
            </a:rPr>
            <a:t>¿Qué es ?</a:t>
          </a:r>
          <a:endParaRPr lang="es-CO" sz="1400" dirty="0">
            <a:latin typeface="Calibri" panose="020F0502020204030204" pitchFamily="34" charset="0"/>
            <a:cs typeface="Calibri" panose="020F0502020204030204" pitchFamily="34" charset="0"/>
          </a:endParaRPr>
        </a:p>
      </dgm:t>
    </dgm:pt>
    <dgm:pt modelId="{CDEC7218-5ADB-4733-BC92-79BBE13BCCD9}" type="parTrans" cxnId="{BAFEF424-40E4-4362-A08B-4D46247B1376}">
      <dgm:prSet/>
      <dgm:spPr/>
      <dgm:t>
        <a:bodyPr/>
        <a:lstStyle/>
        <a:p>
          <a:endParaRPr lang="es-CO" sz="1400">
            <a:latin typeface="Calibri" panose="020F0502020204030204" pitchFamily="34" charset="0"/>
            <a:cs typeface="Calibri" panose="020F0502020204030204" pitchFamily="34" charset="0"/>
          </a:endParaRPr>
        </a:p>
      </dgm:t>
    </dgm:pt>
    <dgm:pt modelId="{19125B3B-9A7E-4817-AB1D-78BFCB811545}" type="sibTrans" cxnId="{BAFEF424-40E4-4362-A08B-4D46247B1376}">
      <dgm:prSet/>
      <dgm:spPr/>
      <dgm:t>
        <a:bodyPr/>
        <a:lstStyle/>
        <a:p>
          <a:endParaRPr lang="es-CO" sz="1400">
            <a:latin typeface="Calibri" panose="020F0502020204030204" pitchFamily="34" charset="0"/>
            <a:cs typeface="Calibri" panose="020F0502020204030204" pitchFamily="34" charset="0"/>
          </a:endParaRPr>
        </a:p>
      </dgm:t>
    </dgm:pt>
    <dgm:pt modelId="{77EB241F-F8D7-4BA0-BF6F-17E1ADD82C10}">
      <dgm:prSet phldrT="[Texto]" custT="1"/>
      <dgm:spPr/>
      <dgm:t>
        <a:bodyPr/>
        <a:lstStyle/>
        <a:p>
          <a:r>
            <a:rPr lang="es-ES_tradnl" sz="1400" dirty="0" smtClean="0">
              <a:latin typeface="Calibri" panose="020F0502020204030204" pitchFamily="34" charset="0"/>
              <a:cs typeface="Calibri" panose="020F0502020204030204" pitchFamily="34" charset="0"/>
            </a:rPr>
            <a:t>Organismo asesor</a:t>
          </a:r>
          <a:endParaRPr lang="es-CO" sz="1400" dirty="0">
            <a:latin typeface="Calibri" panose="020F0502020204030204" pitchFamily="34" charset="0"/>
            <a:cs typeface="Calibri" panose="020F0502020204030204" pitchFamily="34" charset="0"/>
          </a:endParaRPr>
        </a:p>
      </dgm:t>
    </dgm:pt>
    <dgm:pt modelId="{7534FF31-E1D2-49B1-89DF-2ACCEA35925D}" type="parTrans" cxnId="{518EA473-4368-4B9E-BA43-BA2942B4B237}">
      <dgm:prSet/>
      <dgm:spPr/>
      <dgm:t>
        <a:bodyPr/>
        <a:lstStyle/>
        <a:p>
          <a:endParaRPr lang="es-CO" sz="1400">
            <a:latin typeface="Calibri" panose="020F0502020204030204" pitchFamily="34" charset="0"/>
            <a:cs typeface="Calibri" panose="020F0502020204030204" pitchFamily="34" charset="0"/>
          </a:endParaRPr>
        </a:p>
      </dgm:t>
    </dgm:pt>
    <dgm:pt modelId="{4365B905-4F0C-4634-AB32-171ED43B8418}" type="sibTrans" cxnId="{518EA473-4368-4B9E-BA43-BA2942B4B237}">
      <dgm:prSet/>
      <dgm:spPr/>
      <dgm:t>
        <a:bodyPr/>
        <a:lstStyle/>
        <a:p>
          <a:endParaRPr lang="es-CO" sz="1400">
            <a:latin typeface="Calibri" panose="020F0502020204030204" pitchFamily="34" charset="0"/>
            <a:cs typeface="Calibri" panose="020F0502020204030204" pitchFamily="34" charset="0"/>
          </a:endParaRPr>
        </a:p>
      </dgm:t>
    </dgm:pt>
    <dgm:pt modelId="{49E33800-F15F-45C0-A1C8-7C80BD7F339B}">
      <dgm:prSet phldrT="[Texto]" custT="1"/>
      <dgm:spPr/>
      <dgm:t>
        <a:bodyPr/>
        <a:lstStyle/>
        <a:p>
          <a:r>
            <a:rPr lang="es-CO" sz="1400" dirty="0" smtClean="0">
              <a:latin typeface="Calibri" panose="020F0502020204030204" pitchFamily="34" charset="0"/>
              <a:cs typeface="Calibri" panose="020F0502020204030204" pitchFamily="34" charset="0"/>
            </a:rPr>
            <a:t>¿Pará que es?</a:t>
          </a:r>
          <a:endParaRPr lang="es-CO" sz="1400" dirty="0">
            <a:latin typeface="Calibri" panose="020F0502020204030204" pitchFamily="34" charset="0"/>
            <a:cs typeface="Calibri" panose="020F0502020204030204" pitchFamily="34" charset="0"/>
          </a:endParaRPr>
        </a:p>
      </dgm:t>
    </dgm:pt>
    <dgm:pt modelId="{144B48A5-53D9-42AC-9AA7-90A4AF9651FB}" type="parTrans" cxnId="{3AE8FA28-93C5-4BA2-964F-D23155CA6066}">
      <dgm:prSet/>
      <dgm:spPr/>
      <dgm:t>
        <a:bodyPr/>
        <a:lstStyle/>
        <a:p>
          <a:endParaRPr lang="es-CO" sz="1400">
            <a:latin typeface="Calibri" panose="020F0502020204030204" pitchFamily="34" charset="0"/>
            <a:cs typeface="Calibri" panose="020F0502020204030204" pitchFamily="34" charset="0"/>
          </a:endParaRPr>
        </a:p>
      </dgm:t>
    </dgm:pt>
    <dgm:pt modelId="{AC7803A3-5B0B-4C2B-93DF-0B271EA2155D}" type="sibTrans" cxnId="{3AE8FA28-93C5-4BA2-964F-D23155CA6066}">
      <dgm:prSet/>
      <dgm:spPr/>
      <dgm:t>
        <a:bodyPr/>
        <a:lstStyle/>
        <a:p>
          <a:endParaRPr lang="es-CO" sz="1400">
            <a:latin typeface="Calibri" panose="020F0502020204030204" pitchFamily="34" charset="0"/>
            <a:cs typeface="Calibri" panose="020F0502020204030204" pitchFamily="34" charset="0"/>
          </a:endParaRPr>
        </a:p>
      </dgm:t>
    </dgm:pt>
    <dgm:pt modelId="{C9C039A4-4B1A-4179-B6AF-EEB2EDBF918C}">
      <dgm:prSet phldrT="[Texto]" custT="1"/>
      <dgm:spPr/>
      <dgm:t>
        <a:bodyPr/>
        <a:lstStyle/>
        <a:p>
          <a:r>
            <a:rPr lang="es-CO" sz="1400" dirty="0" smtClean="0">
              <a:latin typeface="Calibri" panose="020F0502020204030204" pitchFamily="34" charset="0"/>
              <a:cs typeface="Calibri" panose="020F0502020204030204" pitchFamily="34" charset="0"/>
            </a:rPr>
            <a:t>Vigilar y evaluar el desarrollo de las </a:t>
          </a:r>
          <a:r>
            <a:rPr lang="es-ES_tradnl" sz="1400" dirty="0" smtClean="0">
              <a:latin typeface="Calibri" panose="020F0502020204030204" pitchFamily="34" charset="0"/>
              <a:cs typeface="Calibri" panose="020F0502020204030204" pitchFamily="34" charset="0"/>
            </a:rPr>
            <a:t>actividades de SST.</a:t>
          </a:r>
          <a:endParaRPr lang="es-CO" sz="1400" dirty="0">
            <a:latin typeface="Calibri" panose="020F0502020204030204" pitchFamily="34" charset="0"/>
            <a:cs typeface="Calibri" panose="020F0502020204030204" pitchFamily="34" charset="0"/>
          </a:endParaRPr>
        </a:p>
      </dgm:t>
    </dgm:pt>
    <dgm:pt modelId="{2F30AE7F-9C54-42D6-9885-0A1410E2008A}" type="parTrans" cxnId="{91B1CB5D-3B04-4798-8517-CA4631B79AA8}">
      <dgm:prSet/>
      <dgm:spPr/>
      <dgm:t>
        <a:bodyPr/>
        <a:lstStyle/>
        <a:p>
          <a:endParaRPr lang="es-CO" sz="1400">
            <a:latin typeface="Calibri" panose="020F0502020204030204" pitchFamily="34" charset="0"/>
            <a:cs typeface="Calibri" panose="020F0502020204030204" pitchFamily="34" charset="0"/>
          </a:endParaRPr>
        </a:p>
      </dgm:t>
    </dgm:pt>
    <dgm:pt modelId="{B788266A-6078-404E-97EE-E53BE4100B44}" type="sibTrans" cxnId="{91B1CB5D-3B04-4798-8517-CA4631B79AA8}">
      <dgm:prSet/>
      <dgm:spPr/>
      <dgm:t>
        <a:bodyPr/>
        <a:lstStyle/>
        <a:p>
          <a:endParaRPr lang="es-CO" sz="1400">
            <a:latin typeface="Calibri" panose="020F0502020204030204" pitchFamily="34" charset="0"/>
            <a:cs typeface="Calibri" panose="020F0502020204030204" pitchFamily="34" charset="0"/>
          </a:endParaRPr>
        </a:p>
      </dgm:t>
    </dgm:pt>
    <dgm:pt modelId="{B0C6C24F-FDF4-4B71-91E1-1B55C16C7773}">
      <dgm:prSet phldrT="[Texto]" custT="1"/>
      <dgm:spPr/>
      <dgm:t>
        <a:bodyPr/>
        <a:lstStyle/>
        <a:p>
          <a:r>
            <a:rPr lang="es-CO" sz="1400" dirty="0" smtClean="0">
              <a:latin typeface="Calibri" panose="020F0502020204030204" pitchFamily="34" charset="0"/>
              <a:cs typeface="Calibri" panose="020F0502020204030204" pitchFamily="34" charset="0"/>
            </a:rPr>
            <a:t>Colaborar en la investigación de AT e </a:t>
          </a:r>
          <a:r>
            <a:rPr lang="es-ES_tradnl" sz="1400" dirty="0" smtClean="0">
              <a:latin typeface="Calibri" panose="020F0502020204030204" pitchFamily="34" charset="0"/>
              <a:cs typeface="Calibri" panose="020F0502020204030204" pitchFamily="34" charset="0"/>
            </a:rPr>
            <a:t>inspecciones planeadas</a:t>
          </a:r>
          <a:endParaRPr lang="es-CO" sz="1400" dirty="0">
            <a:latin typeface="Calibri" panose="020F0502020204030204" pitchFamily="34" charset="0"/>
            <a:cs typeface="Calibri" panose="020F0502020204030204" pitchFamily="34" charset="0"/>
          </a:endParaRPr>
        </a:p>
      </dgm:t>
    </dgm:pt>
    <dgm:pt modelId="{BD15BE6E-9445-467A-9684-5B77DE4C9AEC}" type="parTrans" cxnId="{5732870B-F867-49B4-BAC5-A25BAFA39C47}">
      <dgm:prSet/>
      <dgm:spPr/>
      <dgm:t>
        <a:bodyPr/>
        <a:lstStyle/>
        <a:p>
          <a:endParaRPr lang="es-CO" sz="1400">
            <a:latin typeface="Calibri" panose="020F0502020204030204" pitchFamily="34" charset="0"/>
            <a:cs typeface="Calibri" panose="020F0502020204030204" pitchFamily="34" charset="0"/>
          </a:endParaRPr>
        </a:p>
      </dgm:t>
    </dgm:pt>
    <dgm:pt modelId="{0C8B0459-2E42-49BC-B3BC-8273153F17BD}" type="sibTrans" cxnId="{5732870B-F867-49B4-BAC5-A25BAFA39C47}">
      <dgm:prSet/>
      <dgm:spPr/>
      <dgm:t>
        <a:bodyPr/>
        <a:lstStyle/>
        <a:p>
          <a:endParaRPr lang="es-CO" sz="1400">
            <a:latin typeface="Calibri" panose="020F0502020204030204" pitchFamily="34" charset="0"/>
            <a:cs typeface="Calibri" panose="020F0502020204030204" pitchFamily="34" charset="0"/>
          </a:endParaRPr>
        </a:p>
      </dgm:t>
    </dgm:pt>
    <dgm:pt modelId="{E02EB610-F193-4040-9787-9D06824CA9ED}">
      <dgm:prSet phldrT="[Texto]" custT="1"/>
      <dgm:spPr/>
      <dgm:t>
        <a:bodyPr/>
        <a:lstStyle/>
        <a:p>
          <a:r>
            <a:rPr lang="es-CO" sz="1400" dirty="0" smtClean="0">
              <a:latin typeface="Calibri" panose="020F0502020204030204" pitchFamily="34" charset="0"/>
              <a:cs typeface="Calibri" panose="020F0502020204030204" pitchFamily="34" charset="0"/>
            </a:rPr>
            <a:t>conformado por igual número de </a:t>
          </a:r>
          <a:r>
            <a:rPr lang="es-ES_tradnl" sz="1400" dirty="0" smtClean="0">
              <a:latin typeface="Calibri" panose="020F0502020204030204" pitchFamily="34" charset="0"/>
              <a:cs typeface="Calibri" panose="020F0502020204030204" pitchFamily="34" charset="0"/>
            </a:rPr>
            <a:t>representantes del empleador y de los trabajadores</a:t>
          </a:r>
          <a:endParaRPr lang="es-CO" sz="1400" dirty="0">
            <a:latin typeface="Calibri" panose="020F0502020204030204" pitchFamily="34" charset="0"/>
            <a:cs typeface="Calibri" panose="020F0502020204030204" pitchFamily="34" charset="0"/>
          </a:endParaRPr>
        </a:p>
      </dgm:t>
    </dgm:pt>
    <dgm:pt modelId="{0AAD1E45-35CC-4DED-AB9C-F90CF7945BF3}" type="parTrans" cxnId="{CDD17FA7-D0D9-4968-94AC-13E7AB948ED5}">
      <dgm:prSet/>
      <dgm:spPr/>
      <dgm:t>
        <a:bodyPr/>
        <a:lstStyle/>
        <a:p>
          <a:endParaRPr lang="es-CO" sz="1400">
            <a:latin typeface="Calibri" panose="020F0502020204030204" pitchFamily="34" charset="0"/>
            <a:cs typeface="Calibri" panose="020F0502020204030204" pitchFamily="34" charset="0"/>
          </a:endParaRPr>
        </a:p>
      </dgm:t>
    </dgm:pt>
    <dgm:pt modelId="{FB0962FD-620C-4FDD-8F42-EE552CB8AE0D}" type="sibTrans" cxnId="{CDD17FA7-D0D9-4968-94AC-13E7AB948ED5}">
      <dgm:prSet/>
      <dgm:spPr/>
      <dgm:t>
        <a:bodyPr/>
        <a:lstStyle/>
        <a:p>
          <a:endParaRPr lang="es-CO" sz="1400">
            <a:latin typeface="Calibri" panose="020F0502020204030204" pitchFamily="34" charset="0"/>
            <a:cs typeface="Calibri" panose="020F0502020204030204" pitchFamily="34" charset="0"/>
          </a:endParaRPr>
        </a:p>
      </dgm:t>
    </dgm:pt>
    <dgm:pt modelId="{C57042E6-7AE1-4919-8FE5-153C9C269CA9}" type="pres">
      <dgm:prSet presAssocID="{8F9F493E-4E2F-4497-BD01-9AD517DB518E}" presName="Name0" presStyleCnt="0">
        <dgm:presLayoutVars>
          <dgm:dir/>
          <dgm:animLvl val="lvl"/>
          <dgm:resizeHandles val="exact"/>
        </dgm:presLayoutVars>
      </dgm:prSet>
      <dgm:spPr/>
      <dgm:t>
        <a:bodyPr/>
        <a:lstStyle/>
        <a:p>
          <a:endParaRPr lang="es-CO"/>
        </a:p>
      </dgm:t>
    </dgm:pt>
    <dgm:pt modelId="{8491038A-4046-42C9-9257-B922D2DEE22C}" type="pres">
      <dgm:prSet presAssocID="{8F9F493E-4E2F-4497-BD01-9AD517DB518E}" presName="tSp" presStyleCnt="0"/>
      <dgm:spPr/>
      <dgm:t>
        <a:bodyPr/>
        <a:lstStyle/>
        <a:p>
          <a:endParaRPr lang="es-CO"/>
        </a:p>
      </dgm:t>
    </dgm:pt>
    <dgm:pt modelId="{23BD9703-115A-4262-A6E1-80D0BE35252C}" type="pres">
      <dgm:prSet presAssocID="{8F9F493E-4E2F-4497-BD01-9AD517DB518E}" presName="bSp" presStyleCnt="0"/>
      <dgm:spPr/>
      <dgm:t>
        <a:bodyPr/>
        <a:lstStyle/>
        <a:p>
          <a:endParaRPr lang="es-CO"/>
        </a:p>
      </dgm:t>
    </dgm:pt>
    <dgm:pt modelId="{BC85E882-7350-4766-8377-3F9D28A1207A}" type="pres">
      <dgm:prSet presAssocID="{8F9F493E-4E2F-4497-BD01-9AD517DB518E}" presName="process" presStyleCnt="0"/>
      <dgm:spPr/>
      <dgm:t>
        <a:bodyPr/>
        <a:lstStyle/>
        <a:p>
          <a:endParaRPr lang="es-CO"/>
        </a:p>
      </dgm:t>
    </dgm:pt>
    <dgm:pt modelId="{F2F72D7F-92BD-441E-80C8-ACA9733BD1CF}" type="pres">
      <dgm:prSet presAssocID="{B6EED313-AFEB-4294-A532-F983A685BDE6}" presName="composite1" presStyleCnt="0"/>
      <dgm:spPr/>
      <dgm:t>
        <a:bodyPr/>
        <a:lstStyle/>
        <a:p>
          <a:endParaRPr lang="es-CO"/>
        </a:p>
      </dgm:t>
    </dgm:pt>
    <dgm:pt modelId="{712D59FD-F66E-47AC-80B5-8A36ACA80802}" type="pres">
      <dgm:prSet presAssocID="{B6EED313-AFEB-4294-A532-F983A685BDE6}" presName="dummyNode1" presStyleLbl="node1" presStyleIdx="0" presStyleCnt="2"/>
      <dgm:spPr/>
      <dgm:t>
        <a:bodyPr/>
        <a:lstStyle/>
        <a:p>
          <a:endParaRPr lang="es-CO"/>
        </a:p>
      </dgm:t>
    </dgm:pt>
    <dgm:pt modelId="{89DF01A4-8E87-4FCF-98F8-37A6067B1E09}" type="pres">
      <dgm:prSet presAssocID="{B6EED313-AFEB-4294-A532-F983A685BDE6}" presName="childNode1" presStyleLbl="bgAcc1" presStyleIdx="0" presStyleCnt="2">
        <dgm:presLayoutVars>
          <dgm:bulletEnabled val="1"/>
        </dgm:presLayoutVars>
      </dgm:prSet>
      <dgm:spPr/>
      <dgm:t>
        <a:bodyPr/>
        <a:lstStyle/>
        <a:p>
          <a:endParaRPr lang="es-CO"/>
        </a:p>
      </dgm:t>
    </dgm:pt>
    <dgm:pt modelId="{C09C4D59-C56B-4942-8BC5-59C413184CCB}" type="pres">
      <dgm:prSet presAssocID="{B6EED313-AFEB-4294-A532-F983A685BDE6}" presName="childNode1tx" presStyleLbl="bgAcc1" presStyleIdx="0" presStyleCnt="2">
        <dgm:presLayoutVars>
          <dgm:bulletEnabled val="1"/>
        </dgm:presLayoutVars>
      </dgm:prSet>
      <dgm:spPr/>
      <dgm:t>
        <a:bodyPr/>
        <a:lstStyle/>
        <a:p>
          <a:endParaRPr lang="es-CO"/>
        </a:p>
      </dgm:t>
    </dgm:pt>
    <dgm:pt modelId="{570CBD84-E6D4-4A8D-8D26-3D3EA31C0458}" type="pres">
      <dgm:prSet presAssocID="{B6EED313-AFEB-4294-A532-F983A685BDE6}" presName="parentNode1" presStyleLbl="node1" presStyleIdx="0" presStyleCnt="2">
        <dgm:presLayoutVars>
          <dgm:chMax val="1"/>
          <dgm:bulletEnabled val="1"/>
        </dgm:presLayoutVars>
      </dgm:prSet>
      <dgm:spPr/>
      <dgm:t>
        <a:bodyPr/>
        <a:lstStyle/>
        <a:p>
          <a:endParaRPr lang="es-CO"/>
        </a:p>
      </dgm:t>
    </dgm:pt>
    <dgm:pt modelId="{EDE9E34D-D929-48F4-9F8A-F4992DF82E17}" type="pres">
      <dgm:prSet presAssocID="{B6EED313-AFEB-4294-A532-F983A685BDE6}" presName="connSite1" presStyleCnt="0"/>
      <dgm:spPr/>
      <dgm:t>
        <a:bodyPr/>
        <a:lstStyle/>
        <a:p>
          <a:endParaRPr lang="es-CO"/>
        </a:p>
      </dgm:t>
    </dgm:pt>
    <dgm:pt modelId="{45E96218-529E-429B-9793-41BF09D7B6F5}" type="pres">
      <dgm:prSet presAssocID="{19125B3B-9A7E-4817-AB1D-78BFCB811545}" presName="Name9" presStyleLbl="sibTrans2D1" presStyleIdx="0" presStyleCnt="1"/>
      <dgm:spPr/>
      <dgm:t>
        <a:bodyPr/>
        <a:lstStyle/>
        <a:p>
          <a:endParaRPr lang="es-CO"/>
        </a:p>
      </dgm:t>
    </dgm:pt>
    <dgm:pt modelId="{3A1B0ED2-4F08-42A0-9573-CF30278A8073}" type="pres">
      <dgm:prSet presAssocID="{49E33800-F15F-45C0-A1C8-7C80BD7F339B}" presName="composite2" presStyleCnt="0"/>
      <dgm:spPr/>
      <dgm:t>
        <a:bodyPr/>
        <a:lstStyle/>
        <a:p>
          <a:endParaRPr lang="es-CO"/>
        </a:p>
      </dgm:t>
    </dgm:pt>
    <dgm:pt modelId="{7D828DF6-7568-41EB-A8B7-28FF3A849A1F}" type="pres">
      <dgm:prSet presAssocID="{49E33800-F15F-45C0-A1C8-7C80BD7F339B}" presName="dummyNode2" presStyleLbl="node1" presStyleIdx="0" presStyleCnt="2"/>
      <dgm:spPr/>
      <dgm:t>
        <a:bodyPr/>
        <a:lstStyle/>
        <a:p>
          <a:endParaRPr lang="es-CO"/>
        </a:p>
      </dgm:t>
    </dgm:pt>
    <dgm:pt modelId="{B595597D-D33E-43F4-B637-AC49605992E4}" type="pres">
      <dgm:prSet presAssocID="{49E33800-F15F-45C0-A1C8-7C80BD7F339B}" presName="childNode2" presStyleLbl="bgAcc1" presStyleIdx="1" presStyleCnt="2" custScaleY="110858">
        <dgm:presLayoutVars>
          <dgm:bulletEnabled val="1"/>
        </dgm:presLayoutVars>
      </dgm:prSet>
      <dgm:spPr/>
      <dgm:t>
        <a:bodyPr/>
        <a:lstStyle/>
        <a:p>
          <a:endParaRPr lang="es-CO"/>
        </a:p>
      </dgm:t>
    </dgm:pt>
    <dgm:pt modelId="{97A57728-C163-4B9F-8F57-6AFE4B866253}" type="pres">
      <dgm:prSet presAssocID="{49E33800-F15F-45C0-A1C8-7C80BD7F339B}" presName="childNode2tx" presStyleLbl="bgAcc1" presStyleIdx="1" presStyleCnt="2">
        <dgm:presLayoutVars>
          <dgm:bulletEnabled val="1"/>
        </dgm:presLayoutVars>
      </dgm:prSet>
      <dgm:spPr/>
      <dgm:t>
        <a:bodyPr/>
        <a:lstStyle/>
        <a:p>
          <a:endParaRPr lang="es-CO"/>
        </a:p>
      </dgm:t>
    </dgm:pt>
    <dgm:pt modelId="{111BD53B-E165-42D4-9CBB-B3E8B5C1DB52}" type="pres">
      <dgm:prSet presAssocID="{49E33800-F15F-45C0-A1C8-7C80BD7F339B}" presName="parentNode2" presStyleLbl="node1" presStyleIdx="1" presStyleCnt="2">
        <dgm:presLayoutVars>
          <dgm:chMax val="0"/>
          <dgm:bulletEnabled val="1"/>
        </dgm:presLayoutVars>
      </dgm:prSet>
      <dgm:spPr/>
      <dgm:t>
        <a:bodyPr/>
        <a:lstStyle/>
        <a:p>
          <a:endParaRPr lang="es-CO"/>
        </a:p>
      </dgm:t>
    </dgm:pt>
    <dgm:pt modelId="{3698FF90-B933-4373-B009-BC28EDE04A6D}" type="pres">
      <dgm:prSet presAssocID="{49E33800-F15F-45C0-A1C8-7C80BD7F339B}" presName="connSite2" presStyleCnt="0"/>
      <dgm:spPr/>
      <dgm:t>
        <a:bodyPr/>
        <a:lstStyle/>
        <a:p>
          <a:endParaRPr lang="es-CO"/>
        </a:p>
      </dgm:t>
    </dgm:pt>
  </dgm:ptLst>
  <dgm:cxnLst>
    <dgm:cxn modelId="{893A1483-01E0-46DC-9BC4-B513601BE889}" type="presOf" srcId="{B0C6C24F-FDF4-4B71-91E1-1B55C16C7773}" destId="{B595597D-D33E-43F4-B637-AC49605992E4}" srcOrd="0" destOrd="1" presId="urn:microsoft.com/office/officeart/2005/8/layout/hProcess4"/>
    <dgm:cxn modelId="{F2E90317-67DB-4DE7-AE12-6D017248B766}" type="presOf" srcId="{E02EB610-F193-4040-9787-9D06824CA9ED}" destId="{C09C4D59-C56B-4942-8BC5-59C413184CCB}" srcOrd="1" destOrd="1" presId="urn:microsoft.com/office/officeart/2005/8/layout/hProcess4"/>
    <dgm:cxn modelId="{D91E5ED8-630B-425B-83E0-E8F993E8B521}" type="presOf" srcId="{E02EB610-F193-4040-9787-9D06824CA9ED}" destId="{89DF01A4-8E87-4FCF-98F8-37A6067B1E09}" srcOrd="0" destOrd="1" presId="urn:microsoft.com/office/officeart/2005/8/layout/hProcess4"/>
    <dgm:cxn modelId="{3AE8FA28-93C5-4BA2-964F-D23155CA6066}" srcId="{8F9F493E-4E2F-4497-BD01-9AD517DB518E}" destId="{49E33800-F15F-45C0-A1C8-7C80BD7F339B}" srcOrd="1" destOrd="0" parTransId="{144B48A5-53D9-42AC-9AA7-90A4AF9651FB}" sibTransId="{AC7803A3-5B0B-4C2B-93DF-0B271EA2155D}"/>
    <dgm:cxn modelId="{518EA473-4368-4B9E-BA43-BA2942B4B237}" srcId="{B6EED313-AFEB-4294-A532-F983A685BDE6}" destId="{77EB241F-F8D7-4BA0-BF6F-17E1ADD82C10}" srcOrd="0" destOrd="0" parTransId="{7534FF31-E1D2-49B1-89DF-2ACCEA35925D}" sibTransId="{4365B905-4F0C-4634-AB32-171ED43B8418}"/>
    <dgm:cxn modelId="{91B1CB5D-3B04-4798-8517-CA4631B79AA8}" srcId="{49E33800-F15F-45C0-A1C8-7C80BD7F339B}" destId="{C9C039A4-4B1A-4179-B6AF-EEB2EDBF918C}" srcOrd="0" destOrd="0" parTransId="{2F30AE7F-9C54-42D6-9885-0A1410E2008A}" sibTransId="{B788266A-6078-404E-97EE-E53BE4100B44}"/>
    <dgm:cxn modelId="{01336032-0DE1-46D0-94EC-20FDA780942C}" type="presOf" srcId="{C9C039A4-4B1A-4179-B6AF-EEB2EDBF918C}" destId="{B595597D-D33E-43F4-B637-AC49605992E4}" srcOrd="0" destOrd="0" presId="urn:microsoft.com/office/officeart/2005/8/layout/hProcess4"/>
    <dgm:cxn modelId="{CDD17FA7-D0D9-4968-94AC-13E7AB948ED5}" srcId="{B6EED313-AFEB-4294-A532-F983A685BDE6}" destId="{E02EB610-F193-4040-9787-9D06824CA9ED}" srcOrd="1" destOrd="0" parTransId="{0AAD1E45-35CC-4DED-AB9C-F90CF7945BF3}" sibTransId="{FB0962FD-620C-4FDD-8F42-EE552CB8AE0D}"/>
    <dgm:cxn modelId="{3679440B-7906-445C-8C2A-FED38BE8318F}" type="presOf" srcId="{B6EED313-AFEB-4294-A532-F983A685BDE6}" destId="{570CBD84-E6D4-4A8D-8D26-3D3EA31C0458}" srcOrd="0" destOrd="0" presId="urn:microsoft.com/office/officeart/2005/8/layout/hProcess4"/>
    <dgm:cxn modelId="{DFAE9165-F33B-4F1B-A517-9A83E3E57C0F}" type="presOf" srcId="{49E33800-F15F-45C0-A1C8-7C80BD7F339B}" destId="{111BD53B-E165-42D4-9CBB-B3E8B5C1DB52}" srcOrd="0" destOrd="0" presId="urn:microsoft.com/office/officeart/2005/8/layout/hProcess4"/>
    <dgm:cxn modelId="{5732870B-F867-49B4-BAC5-A25BAFA39C47}" srcId="{49E33800-F15F-45C0-A1C8-7C80BD7F339B}" destId="{B0C6C24F-FDF4-4B71-91E1-1B55C16C7773}" srcOrd="1" destOrd="0" parTransId="{BD15BE6E-9445-467A-9684-5B77DE4C9AEC}" sibTransId="{0C8B0459-2E42-49BC-B3BC-8273153F17BD}"/>
    <dgm:cxn modelId="{BAFEF424-40E4-4362-A08B-4D46247B1376}" srcId="{8F9F493E-4E2F-4497-BD01-9AD517DB518E}" destId="{B6EED313-AFEB-4294-A532-F983A685BDE6}" srcOrd="0" destOrd="0" parTransId="{CDEC7218-5ADB-4733-BC92-79BBE13BCCD9}" sibTransId="{19125B3B-9A7E-4817-AB1D-78BFCB811545}"/>
    <dgm:cxn modelId="{8999164F-EB1D-49AF-A77B-00EF38F08226}" type="presOf" srcId="{8F9F493E-4E2F-4497-BD01-9AD517DB518E}" destId="{C57042E6-7AE1-4919-8FE5-153C9C269CA9}" srcOrd="0" destOrd="0" presId="urn:microsoft.com/office/officeart/2005/8/layout/hProcess4"/>
    <dgm:cxn modelId="{689537C8-BE8D-4F62-8A49-B0E5D5304E09}" type="presOf" srcId="{B0C6C24F-FDF4-4B71-91E1-1B55C16C7773}" destId="{97A57728-C163-4B9F-8F57-6AFE4B866253}" srcOrd="1" destOrd="1" presId="urn:microsoft.com/office/officeart/2005/8/layout/hProcess4"/>
    <dgm:cxn modelId="{8A476364-8A48-4D1B-8CEB-129C0D6D80A3}" type="presOf" srcId="{77EB241F-F8D7-4BA0-BF6F-17E1ADD82C10}" destId="{89DF01A4-8E87-4FCF-98F8-37A6067B1E09}" srcOrd="0" destOrd="0" presId="urn:microsoft.com/office/officeart/2005/8/layout/hProcess4"/>
    <dgm:cxn modelId="{41E7160F-1DA2-489B-ABCC-4F47A4AB4207}" type="presOf" srcId="{19125B3B-9A7E-4817-AB1D-78BFCB811545}" destId="{45E96218-529E-429B-9793-41BF09D7B6F5}" srcOrd="0" destOrd="0" presId="urn:microsoft.com/office/officeart/2005/8/layout/hProcess4"/>
    <dgm:cxn modelId="{396A6AC0-57C2-4F6A-A98F-4E2833728587}" type="presOf" srcId="{C9C039A4-4B1A-4179-B6AF-EEB2EDBF918C}" destId="{97A57728-C163-4B9F-8F57-6AFE4B866253}" srcOrd="1" destOrd="0" presId="urn:microsoft.com/office/officeart/2005/8/layout/hProcess4"/>
    <dgm:cxn modelId="{4DFE8FE3-2EB3-4E00-974C-C986316FA85C}" type="presOf" srcId="{77EB241F-F8D7-4BA0-BF6F-17E1ADD82C10}" destId="{C09C4D59-C56B-4942-8BC5-59C413184CCB}" srcOrd="1" destOrd="0" presId="urn:microsoft.com/office/officeart/2005/8/layout/hProcess4"/>
    <dgm:cxn modelId="{F72E1128-F8D6-41FE-9162-B843C3F1AD81}" type="presParOf" srcId="{C57042E6-7AE1-4919-8FE5-153C9C269CA9}" destId="{8491038A-4046-42C9-9257-B922D2DEE22C}" srcOrd="0" destOrd="0" presId="urn:microsoft.com/office/officeart/2005/8/layout/hProcess4"/>
    <dgm:cxn modelId="{83153A4B-5489-4B95-B5D4-A2AB6A6D3337}" type="presParOf" srcId="{C57042E6-7AE1-4919-8FE5-153C9C269CA9}" destId="{23BD9703-115A-4262-A6E1-80D0BE35252C}" srcOrd="1" destOrd="0" presId="urn:microsoft.com/office/officeart/2005/8/layout/hProcess4"/>
    <dgm:cxn modelId="{6D963390-49DA-4212-89DB-6E1F67EB814D}" type="presParOf" srcId="{C57042E6-7AE1-4919-8FE5-153C9C269CA9}" destId="{BC85E882-7350-4766-8377-3F9D28A1207A}" srcOrd="2" destOrd="0" presId="urn:microsoft.com/office/officeart/2005/8/layout/hProcess4"/>
    <dgm:cxn modelId="{56C78BC2-517B-43B1-8EB8-87C3B660E7C5}" type="presParOf" srcId="{BC85E882-7350-4766-8377-3F9D28A1207A}" destId="{F2F72D7F-92BD-441E-80C8-ACA9733BD1CF}" srcOrd="0" destOrd="0" presId="urn:microsoft.com/office/officeart/2005/8/layout/hProcess4"/>
    <dgm:cxn modelId="{5D731834-7BE0-49A7-989F-AC5270DC6801}" type="presParOf" srcId="{F2F72D7F-92BD-441E-80C8-ACA9733BD1CF}" destId="{712D59FD-F66E-47AC-80B5-8A36ACA80802}" srcOrd="0" destOrd="0" presId="urn:microsoft.com/office/officeart/2005/8/layout/hProcess4"/>
    <dgm:cxn modelId="{B25A32C7-FFFB-4D4A-BE59-E2DD37A964EB}" type="presParOf" srcId="{F2F72D7F-92BD-441E-80C8-ACA9733BD1CF}" destId="{89DF01A4-8E87-4FCF-98F8-37A6067B1E09}" srcOrd="1" destOrd="0" presId="urn:microsoft.com/office/officeart/2005/8/layout/hProcess4"/>
    <dgm:cxn modelId="{B8E255C8-F63F-4FCA-A795-D0AD65770764}" type="presParOf" srcId="{F2F72D7F-92BD-441E-80C8-ACA9733BD1CF}" destId="{C09C4D59-C56B-4942-8BC5-59C413184CCB}" srcOrd="2" destOrd="0" presId="urn:microsoft.com/office/officeart/2005/8/layout/hProcess4"/>
    <dgm:cxn modelId="{82F65020-060B-4DCD-BF06-9AF0C1C237E7}" type="presParOf" srcId="{F2F72D7F-92BD-441E-80C8-ACA9733BD1CF}" destId="{570CBD84-E6D4-4A8D-8D26-3D3EA31C0458}" srcOrd="3" destOrd="0" presId="urn:microsoft.com/office/officeart/2005/8/layout/hProcess4"/>
    <dgm:cxn modelId="{AAF517EE-3C68-43E1-BC76-D6E12063BAB1}" type="presParOf" srcId="{F2F72D7F-92BD-441E-80C8-ACA9733BD1CF}" destId="{EDE9E34D-D929-48F4-9F8A-F4992DF82E17}" srcOrd="4" destOrd="0" presId="urn:microsoft.com/office/officeart/2005/8/layout/hProcess4"/>
    <dgm:cxn modelId="{2849057E-7E60-4A89-BC41-9802A14554BC}" type="presParOf" srcId="{BC85E882-7350-4766-8377-3F9D28A1207A}" destId="{45E96218-529E-429B-9793-41BF09D7B6F5}" srcOrd="1" destOrd="0" presId="urn:microsoft.com/office/officeart/2005/8/layout/hProcess4"/>
    <dgm:cxn modelId="{2E1CB06B-CC2D-463C-B060-022357A22429}" type="presParOf" srcId="{BC85E882-7350-4766-8377-3F9D28A1207A}" destId="{3A1B0ED2-4F08-42A0-9573-CF30278A8073}" srcOrd="2" destOrd="0" presId="urn:microsoft.com/office/officeart/2005/8/layout/hProcess4"/>
    <dgm:cxn modelId="{15E005D9-8C08-4A28-8D5F-2B914558A58D}" type="presParOf" srcId="{3A1B0ED2-4F08-42A0-9573-CF30278A8073}" destId="{7D828DF6-7568-41EB-A8B7-28FF3A849A1F}" srcOrd="0" destOrd="0" presId="urn:microsoft.com/office/officeart/2005/8/layout/hProcess4"/>
    <dgm:cxn modelId="{F8E5F8C1-C12C-4E7A-97F8-5352D35B5C37}" type="presParOf" srcId="{3A1B0ED2-4F08-42A0-9573-CF30278A8073}" destId="{B595597D-D33E-43F4-B637-AC49605992E4}" srcOrd="1" destOrd="0" presId="urn:microsoft.com/office/officeart/2005/8/layout/hProcess4"/>
    <dgm:cxn modelId="{8B21DD0F-8DF5-4397-89C0-406BDA661D25}" type="presParOf" srcId="{3A1B0ED2-4F08-42A0-9573-CF30278A8073}" destId="{97A57728-C163-4B9F-8F57-6AFE4B866253}" srcOrd="2" destOrd="0" presId="urn:microsoft.com/office/officeart/2005/8/layout/hProcess4"/>
    <dgm:cxn modelId="{F33296FA-E85C-4CB2-9409-56D91AE84C87}" type="presParOf" srcId="{3A1B0ED2-4F08-42A0-9573-CF30278A8073}" destId="{111BD53B-E165-42D4-9CBB-B3E8B5C1DB52}" srcOrd="3" destOrd="0" presId="urn:microsoft.com/office/officeart/2005/8/layout/hProcess4"/>
    <dgm:cxn modelId="{D8C13B5B-BFC9-464D-A542-847BBBE81ADA}" type="presParOf" srcId="{3A1B0ED2-4F08-42A0-9573-CF30278A8073}" destId="{3698FF90-B933-4373-B009-BC28EDE04A6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3AF7E0-506D-498E-A8C8-6C8B60162BD8}" type="doc">
      <dgm:prSet loTypeId="urn:microsoft.com/office/officeart/2008/layout/BendingPictureCaptionList" loCatId="picture" qsTypeId="urn:microsoft.com/office/officeart/2005/8/quickstyle/simple5" qsCatId="simple" csTypeId="urn:microsoft.com/office/officeart/2005/8/colors/colorful2" csCatId="colorful" phldr="1"/>
      <dgm:spPr/>
      <dgm:t>
        <a:bodyPr/>
        <a:lstStyle/>
        <a:p>
          <a:endParaRPr lang="es-CO"/>
        </a:p>
      </dgm:t>
    </dgm:pt>
    <dgm:pt modelId="{324FD273-CF0F-45AE-8E44-C1EDA0224D94}">
      <dgm:prSet phldrT="[Texto]"/>
      <dgm:spPr/>
      <dgm:t>
        <a:bodyPr/>
        <a:lstStyle/>
        <a:p>
          <a:r>
            <a:rPr lang="es-CO" dirty="0" smtClean="0"/>
            <a:t>Claudia Cuevas – Principal </a:t>
          </a:r>
        </a:p>
      </dgm:t>
    </dgm:pt>
    <dgm:pt modelId="{5F3FC2C8-EC7E-4F4A-898B-64D3A24EAC6A}" type="parTrans" cxnId="{A8CFF0F8-722B-4512-9E31-5D7622DDA0B7}">
      <dgm:prSet/>
      <dgm:spPr/>
      <dgm:t>
        <a:bodyPr/>
        <a:lstStyle/>
        <a:p>
          <a:endParaRPr lang="es-CO"/>
        </a:p>
      </dgm:t>
    </dgm:pt>
    <dgm:pt modelId="{D29E9CBF-8D22-4F6E-ABF7-34402192DF00}" type="sibTrans" cxnId="{A8CFF0F8-722B-4512-9E31-5D7622DDA0B7}">
      <dgm:prSet/>
      <dgm:spPr/>
      <dgm:t>
        <a:bodyPr/>
        <a:lstStyle/>
        <a:p>
          <a:endParaRPr lang="es-CO"/>
        </a:p>
      </dgm:t>
    </dgm:pt>
    <dgm:pt modelId="{5F9A7377-9733-4BE8-B3C8-B84FB674C115}">
      <dgm:prSet phldrT="[Texto]"/>
      <dgm:spPr/>
      <dgm:t>
        <a:bodyPr/>
        <a:lstStyle/>
        <a:p>
          <a:r>
            <a:rPr lang="es-CO" dirty="0" smtClean="0"/>
            <a:t>Ingrid Acuña - Suplente</a:t>
          </a:r>
          <a:endParaRPr lang="es-CO" dirty="0"/>
        </a:p>
      </dgm:t>
    </dgm:pt>
    <dgm:pt modelId="{D4D43F04-8F17-4C49-A5FB-E266560DFACF}" type="parTrans" cxnId="{7E10D95A-9D06-4C17-B328-DC18E9D5D581}">
      <dgm:prSet/>
      <dgm:spPr/>
      <dgm:t>
        <a:bodyPr/>
        <a:lstStyle/>
        <a:p>
          <a:endParaRPr lang="es-CO"/>
        </a:p>
      </dgm:t>
    </dgm:pt>
    <dgm:pt modelId="{6D273108-0856-48C9-8947-594B07DD7D71}" type="sibTrans" cxnId="{7E10D95A-9D06-4C17-B328-DC18E9D5D581}">
      <dgm:prSet/>
      <dgm:spPr/>
      <dgm:t>
        <a:bodyPr/>
        <a:lstStyle/>
        <a:p>
          <a:endParaRPr lang="es-CO"/>
        </a:p>
      </dgm:t>
    </dgm:pt>
    <dgm:pt modelId="{8446EB75-2FF3-4ECD-8E9C-88C1797B5598}">
      <dgm:prSet phldrT="[Texto]"/>
      <dgm:spPr/>
      <dgm:t>
        <a:bodyPr/>
        <a:lstStyle/>
        <a:p>
          <a:r>
            <a:rPr lang="es-CO" dirty="0" smtClean="0"/>
            <a:t>Delia </a:t>
          </a:r>
          <a:r>
            <a:rPr lang="es-CO" dirty="0" err="1" smtClean="0"/>
            <a:t>Rodriguez</a:t>
          </a:r>
          <a:r>
            <a:rPr lang="es-CO" dirty="0" smtClean="0"/>
            <a:t> </a:t>
          </a:r>
        </a:p>
        <a:p>
          <a:r>
            <a:rPr lang="es-CO" dirty="0" smtClean="0"/>
            <a:t>Principal </a:t>
          </a:r>
          <a:endParaRPr lang="es-CO" dirty="0"/>
        </a:p>
      </dgm:t>
    </dgm:pt>
    <dgm:pt modelId="{DF2873A0-7FE2-49F6-964F-F2338C714D5A}" type="parTrans" cxnId="{C4A8142E-3459-4D53-BDB0-0929C754EBF1}">
      <dgm:prSet/>
      <dgm:spPr/>
      <dgm:t>
        <a:bodyPr/>
        <a:lstStyle/>
        <a:p>
          <a:endParaRPr lang="es-CO"/>
        </a:p>
      </dgm:t>
    </dgm:pt>
    <dgm:pt modelId="{F8465073-F311-4C07-9848-CBAE35D8CB41}" type="sibTrans" cxnId="{C4A8142E-3459-4D53-BDB0-0929C754EBF1}">
      <dgm:prSet/>
      <dgm:spPr/>
      <dgm:t>
        <a:bodyPr/>
        <a:lstStyle/>
        <a:p>
          <a:endParaRPr lang="es-CO"/>
        </a:p>
      </dgm:t>
    </dgm:pt>
    <dgm:pt modelId="{E65D3B76-296B-442D-9B24-6BC79E84C4E9}">
      <dgm:prSet phldrT="[Texto]"/>
      <dgm:spPr/>
      <dgm:t>
        <a:bodyPr/>
        <a:lstStyle/>
        <a:p>
          <a:r>
            <a:rPr lang="es-CO" dirty="0" smtClean="0"/>
            <a:t>Cesar Arredondo</a:t>
          </a:r>
        </a:p>
        <a:p>
          <a:r>
            <a:rPr lang="es-CO" dirty="0" smtClean="0"/>
            <a:t>Suplente</a:t>
          </a:r>
          <a:endParaRPr lang="es-CO" dirty="0"/>
        </a:p>
      </dgm:t>
    </dgm:pt>
    <dgm:pt modelId="{D2FCA8AE-586A-4A3D-9ADA-5BB54893ACC2}" type="parTrans" cxnId="{5EC7C5BC-564E-4C84-87FF-173F460A148B}">
      <dgm:prSet/>
      <dgm:spPr/>
      <dgm:t>
        <a:bodyPr/>
        <a:lstStyle/>
        <a:p>
          <a:endParaRPr lang="es-CO"/>
        </a:p>
      </dgm:t>
    </dgm:pt>
    <dgm:pt modelId="{91EB3AFF-DCDF-46CE-9964-4EE914264A3B}" type="sibTrans" cxnId="{5EC7C5BC-564E-4C84-87FF-173F460A148B}">
      <dgm:prSet/>
      <dgm:spPr/>
      <dgm:t>
        <a:bodyPr/>
        <a:lstStyle/>
        <a:p>
          <a:endParaRPr lang="es-CO"/>
        </a:p>
      </dgm:t>
    </dgm:pt>
    <dgm:pt modelId="{972A69DD-82D2-42F8-88E7-2CD5B41438F0}" type="pres">
      <dgm:prSet presAssocID="{5E3AF7E0-506D-498E-A8C8-6C8B60162BD8}" presName="Name0" presStyleCnt="0">
        <dgm:presLayoutVars>
          <dgm:dir/>
          <dgm:resizeHandles val="exact"/>
        </dgm:presLayoutVars>
      </dgm:prSet>
      <dgm:spPr/>
      <dgm:t>
        <a:bodyPr/>
        <a:lstStyle/>
        <a:p>
          <a:endParaRPr lang="es-CO"/>
        </a:p>
      </dgm:t>
    </dgm:pt>
    <dgm:pt modelId="{AF67F4EF-4049-42D5-985F-DA3303C2F647}" type="pres">
      <dgm:prSet presAssocID="{324FD273-CF0F-45AE-8E44-C1EDA0224D94}" presName="composite" presStyleCnt="0"/>
      <dgm:spPr/>
    </dgm:pt>
    <dgm:pt modelId="{E7C9A30D-EDC2-4F05-B30A-FC0CD2A4EB46}" type="pres">
      <dgm:prSet presAssocID="{324FD273-CF0F-45AE-8E44-C1EDA0224D94}" presName="rect1" presStyleLbl="bgImgPlace1" presStyleIdx="0" presStyleCnt="4" custScaleX="79542" custScaleY="51582"/>
      <dgm:spPr/>
    </dgm:pt>
    <dgm:pt modelId="{20F61459-5F48-4863-86C9-9D91BBD80C41}" type="pres">
      <dgm:prSet presAssocID="{324FD273-CF0F-45AE-8E44-C1EDA0224D94}" presName="wedgeRectCallout1" presStyleLbl="node1" presStyleIdx="0" presStyleCnt="4" custLinFactNeighborX="-5313" custLinFactNeighborY="-36323">
        <dgm:presLayoutVars>
          <dgm:bulletEnabled val="1"/>
        </dgm:presLayoutVars>
      </dgm:prSet>
      <dgm:spPr/>
      <dgm:t>
        <a:bodyPr/>
        <a:lstStyle/>
        <a:p>
          <a:endParaRPr lang="es-CO"/>
        </a:p>
      </dgm:t>
    </dgm:pt>
    <dgm:pt modelId="{BAAE4A78-E6B7-4C73-A183-4344682FCEC6}" type="pres">
      <dgm:prSet presAssocID="{D29E9CBF-8D22-4F6E-ABF7-34402192DF00}" presName="sibTrans" presStyleCnt="0"/>
      <dgm:spPr/>
    </dgm:pt>
    <dgm:pt modelId="{25311376-ECE6-4F6E-8A13-2A222BD566F8}" type="pres">
      <dgm:prSet presAssocID="{5F9A7377-9733-4BE8-B3C8-B84FB674C115}" presName="composite" presStyleCnt="0"/>
      <dgm:spPr/>
    </dgm:pt>
    <dgm:pt modelId="{D5F260C8-797F-4F16-865E-36513DECE171}" type="pres">
      <dgm:prSet presAssocID="{5F9A7377-9733-4BE8-B3C8-B84FB674C115}" presName="rect1" presStyleLbl="bgImgPlace1" presStyleIdx="1" presStyleCnt="4" custScaleX="76013" custScaleY="65503"/>
      <dgm:spPr/>
    </dgm:pt>
    <dgm:pt modelId="{E81A1333-F10A-4776-A9C9-8AA002144FAF}" type="pres">
      <dgm:prSet presAssocID="{5F9A7377-9733-4BE8-B3C8-B84FB674C115}" presName="wedgeRectCallout1" presStyleLbl="node1" presStyleIdx="1" presStyleCnt="4" custLinFactNeighborX="4402" custLinFactNeighborY="-44605">
        <dgm:presLayoutVars>
          <dgm:bulletEnabled val="1"/>
        </dgm:presLayoutVars>
      </dgm:prSet>
      <dgm:spPr/>
      <dgm:t>
        <a:bodyPr/>
        <a:lstStyle/>
        <a:p>
          <a:endParaRPr lang="es-CO"/>
        </a:p>
      </dgm:t>
    </dgm:pt>
    <dgm:pt modelId="{7EC479A0-376A-492B-82C1-4451EFBC1EE1}" type="pres">
      <dgm:prSet presAssocID="{6D273108-0856-48C9-8947-594B07DD7D71}" presName="sibTrans" presStyleCnt="0"/>
      <dgm:spPr/>
    </dgm:pt>
    <dgm:pt modelId="{6EC0A5A4-5B89-4FCD-B74A-D15F96D26FA5}" type="pres">
      <dgm:prSet presAssocID="{8446EB75-2FF3-4ECD-8E9C-88C1797B5598}" presName="composite" presStyleCnt="0"/>
      <dgm:spPr/>
    </dgm:pt>
    <dgm:pt modelId="{C7992942-5366-4B6F-A04E-D541F8CA19E6}" type="pres">
      <dgm:prSet presAssocID="{8446EB75-2FF3-4ECD-8E9C-88C1797B5598}" presName="rect1" presStyleLbl="bgImgPlace1" presStyleIdx="2" presStyleCnt="4" custScaleX="81928" custScaleY="74103" custLinFactNeighborX="-1340" custLinFactNeighborY="-10780"/>
      <dgm:spPr>
        <a:blipFill rotWithShape="1">
          <a:blip xmlns:r="http://schemas.openxmlformats.org/officeDocument/2006/relationships" r:embed="rId1"/>
          <a:stretch>
            <a:fillRect/>
          </a:stretch>
        </a:blipFill>
      </dgm:spPr>
      <dgm:t>
        <a:bodyPr/>
        <a:lstStyle/>
        <a:p>
          <a:endParaRPr lang="es-CO"/>
        </a:p>
      </dgm:t>
    </dgm:pt>
    <dgm:pt modelId="{45AB519B-910A-4B2F-BD77-7ED31FD67B75}" type="pres">
      <dgm:prSet presAssocID="{8446EB75-2FF3-4ECD-8E9C-88C1797B5598}" presName="wedgeRectCallout1" presStyleLbl="node1" presStyleIdx="2" presStyleCnt="4" custScaleX="85614" custScaleY="81254" custLinFactY="-33897" custLinFactNeighborX="-8746" custLinFactNeighborY="-100000">
        <dgm:presLayoutVars>
          <dgm:bulletEnabled val="1"/>
        </dgm:presLayoutVars>
      </dgm:prSet>
      <dgm:spPr/>
      <dgm:t>
        <a:bodyPr/>
        <a:lstStyle/>
        <a:p>
          <a:endParaRPr lang="es-CO"/>
        </a:p>
      </dgm:t>
    </dgm:pt>
    <dgm:pt modelId="{FCF2CF5E-C93E-467A-9867-E097BCD3D8F6}" type="pres">
      <dgm:prSet presAssocID="{F8465073-F311-4C07-9848-CBAE35D8CB41}" presName="sibTrans" presStyleCnt="0"/>
      <dgm:spPr/>
    </dgm:pt>
    <dgm:pt modelId="{E4A1379D-C7C9-4BA0-A572-86952A0D0D1A}" type="pres">
      <dgm:prSet presAssocID="{E65D3B76-296B-442D-9B24-6BC79E84C4E9}" presName="composite" presStyleCnt="0"/>
      <dgm:spPr/>
    </dgm:pt>
    <dgm:pt modelId="{D4B0040D-9BA0-4C3A-B58C-668A6F447D5E}" type="pres">
      <dgm:prSet presAssocID="{E65D3B76-296B-442D-9B24-6BC79E84C4E9}" presName="rect1" presStyleLbl="bgImgPlace1" presStyleIdx="3" presStyleCnt="4" custScaleX="76855" custScaleY="74781" custLinFactNeighborX="1680" custLinFactNeighborY="-30507"/>
      <dgm:spPr/>
    </dgm:pt>
    <dgm:pt modelId="{2A6088D4-EDA7-4C0E-B54D-9708808EB0B3}" type="pres">
      <dgm:prSet presAssocID="{E65D3B76-296B-442D-9B24-6BC79E84C4E9}" presName="wedgeRectCallout1" presStyleLbl="node1" presStyleIdx="3" presStyleCnt="4" custScaleY="86405" custLinFactY="-14257" custLinFactNeighborX="-2554" custLinFactNeighborY="-100000">
        <dgm:presLayoutVars>
          <dgm:bulletEnabled val="1"/>
        </dgm:presLayoutVars>
      </dgm:prSet>
      <dgm:spPr/>
      <dgm:t>
        <a:bodyPr/>
        <a:lstStyle/>
        <a:p>
          <a:endParaRPr lang="es-CO"/>
        </a:p>
      </dgm:t>
    </dgm:pt>
  </dgm:ptLst>
  <dgm:cxnLst>
    <dgm:cxn modelId="{6197B899-FC23-4A35-A7F3-9C7DD3D255A7}" type="presOf" srcId="{324FD273-CF0F-45AE-8E44-C1EDA0224D94}" destId="{20F61459-5F48-4863-86C9-9D91BBD80C41}" srcOrd="0" destOrd="0" presId="urn:microsoft.com/office/officeart/2008/layout/BendingPictureCaptionList"/>
    <dgm:cxn modelId="{7E10D95A-9D06-4C17-B328-DC18E9D5D581}" srcId="{5E3AF7E0-506D-498E-A8C8-6C8B60162BD8}" destId="{5F9A7377-9733-4BE8-B3C8-B84FB674C115}" srcOrd="1" destOrd="0" parTransId="{D4D43F04-8F17-4C49-A5FB-E266560DFACF}" sibTransId="{6D273108-0856-48C9-8947-594B07DD7D71}"/>
    <dgm:cxn modelId="{5EC7C5BC-564E-4C84-87FF-173F460A148B}" srcId="{5E3AF7E0-506D-498E-A8C8-6C8B60162BD8}" destId="{E65D3B76-296B-442D-9B24-6BC79E84C4E9}" srcOrd="3" destOrd="0" parTransId="{D2FCA8AE-586A-4A3D-9ADA-5BB54893ACC2}" sibTransId="{91EB3AFF-DCDF-46CE-9964-4EE914264A3B}"/>
    <dgm:cxn modelId="{C4A8142E-3459-4D53-BDB0-0929C754EBF1}" srcId="{5E3AF7E0-506D-498E-A8C8-6C8B60162BD8}" destId="{8446EB75-2FF3-4ECD-8E9C-88C1797B5598}" srcOrd="2" destOrd="0" parTransId="{DF2873A0-7FE2-49F6-964F-F2338C714D5A}" sibTransId="{F8465073-F311-4C07-9848-CBAE35D8CB41}"/>
    <dgm:cxn modelId="{CCD4819F-6ED9-41EC-8A9F-F51DD84D408D}" type="presOf" srcId="{8446EB75-2FF3-4ECD-8E9C-88C1797B5598}" destId="{45AB519B-910A-4B2F-BD77-7ED31FD67B75}" srcOrd="0" destOrd="0" presId="urn:microsoft.com/office/officeart/2008/layout/BendingPictureCaptionList"/>
    <dgm:cxn modelId="{A8CFF0F8-722B-4512-9E31-5D7622DDA0B7}" srcId="{5E3AF7E0-506D-498E-A8C8-6C8B60162BD8}" destId="{324FD273-CF0F-45AE-8E44-C1EDA0224D94}" srcOrd="0" destOrd="0" parTransId="{5F3FC2C8-EC7E-4F4A-898B-64D3A24EAC6A}" sibTransId="{D29E9CBF-8D22-4F6E-ABF7-34402192DF00}"/>
    <dgm:cxn modelId="{60032CE4-682F-4CE6-B9C9-60F4B6AB1945}" type="presOf" srcId="{E65D3B76-296B-442D-9B24-6BC79E84C4E9}" destId="{2A6088D4-EDA7-4C0E-B54D-9708808EB0B3}" srcOrd="0" destOrd="0" presId="urn:microsoft.com/office/officeart/2008/layout/BendingPictureCaptionList"/>
    <dgm:cxn modelId="{B7BB8954-A1CF-4BB2-88C3-84B3582D8238}" type="presOf" srcId="{5F9A7377-9733-4BE8-B3C8-B84FB674C115}" destId="{E81A1333-F10A-4776-A9C9-8AA002144FAF}" srcOrd="0" destOrd="0" presId="urn:microsoft.com/office/officeart/2008/layout/BendingPictureCaptionList"/>
    <dgm:cxn modelId="{9E912774-5736-4E19-880D-B747C42676CD}" type="presOf" srcId="{5E3AF7E0-506D-498E-A8C8-6C8B60162BD8}" destId="{972A69DD-82D2-42F8-88E7-2CD5B41438F0}" srcOrd="0" destOrd="0" presId="urn:microsoft.com/office/officeart/2008/layout/BendingPictureCaptionList"/>
    <dgm:cxn modelId="{EA41301C-C0B9-41F0-8F84-BC3264D7DFB4}" type="presParOf" srcId="{972A69DD-82D2-42F8-88E7-2CD5B41438F0}" destId="{AF67F4EF-4049-42D5-985F-DA3303C2F647}" srcOrd="0" destOrd="0" presId="urn:microsoft.com/office/officeart/2008/layout/BendingPictureCaptionList"/>
    <dgm:cxn modelId="{E8693B9D-E68E-4F02-B4F9-3C3305517BAC}" type="presParOf" srcId="{AF67F4EF-4049-42D5-985F-DA3303C2F647}" destId="{E7C9A30D-EDC2-4F05-B30A-FC0CD2A4EB46}" srcOrd="0" destOrd="0" presId="urn:microsoft.com/office/officeart/2008/layout/BendingPictureCaptionList"/>
    <dgm:cxn modelId="{273E7BFC-BE7D-4C4D-B93B-609518BADCB3}" type="presParOf" srcId="{AF67F4EF-4049-42D5-985F-DA3303C2F647}" destId="{20F61459-5F48-4863-86C9-9D91BBD80C41}" srcOrd="1" destOrd="0" presId="urn:microsoft.com/office/officeart/2008/layout/BendingPictureCaptionList"/>
    <dgm:cxn modelId="{EE28575F-0E34-4D57-B046-882EECFCA8C6}" type="presParOf" srcId="{972A69DD-82D2-42F8-88E7-2CD5B41438F0}" destId="{BAAE4A78-E6B7-4C73-A183-4344682FCEC6}" srcOrd="1" destOrd="0" presId="urn:microsoft.com/office/officeart/2008/layout/BendingPictureCaptionList"/>
    <dgm:cxn modelId="{5E77AB4E-F28E-4A3A-8E47-D674EB92528A}" type="presParOf" srcId="{972A69DD-82D2-42F8-88E7-2CD5B41438F0}" destId="{25311376-ECE6-4F6E-8A13-2A222BD566F8}" srcOrd="2" destOrd="0" presId="urn:microsoft.com/office/officeart/2008/layout/BendingPictureCaptionList"/>
    <dgm:cxn modelId="{DA2AC069-ABDB-4B84-AF29-597F967EBB35}" type="presParOf" srcId="{25311376-ECE6-4F6E-8A13-2A222BD566F8}" destId="{D5F260C8-797F-4F16-865E-36513DECE171}" srcOrd="0" destOrd="0" presId="urn:microsoft.com/office/officeart/2008/layout/BendingPictureCaptionList"/>
    <dgm:cxn modelId="{F1B64BC5-DC89-4449-9766-2CF28A2EE74D}" type="presParOf" srcId="{25311376-ECE6-4F6E-8A13-2A222BD566F8}" destId="{E81A1333-F10A-4776-A9C9-8AA002144FAF}" srcOrd="1" destOrd="0" presId="urn:microsoft.com/office/officeart/2008/layout/BendingPictureCaptionList"/>
    <dgm:cxn modelId="{C7DC2AAB-B39E-4914-A28E-55F454B49B0D}" type="presParOf" srcId="{972A69DD-82D2-42F8-88E7-2CD5B41438F0}" destId="{7EC479A0-376A-492B-82C1-4451EFBC1EE1}" srcOrd="3" destOrd="0" presId="urn:microsoft.com/office/officeart/2008/layout/BendingPictureCaptionList"/>
    <dgm:cxn modelId="{A832D57F-0262-456E-B594-44AEB72483CC}" type="presParOf" srcId="{972A69DD-82D2-42F8-88E7-2CD5B41438F0}" destId="{6EC0A5A4-5B89-4FCD-B74A-D15F96D26FA5}" srcOrd="4" destOrd="0" presId="urn:microsoft.com/office/officeart/2008/layout/BendingPictureCaptionList"/>
    <dgm:cxn modelId="{C77BE759-FEAF-44F3-A7C8-B5C627F430AA}" type="presParOf" srcId="{6EC0A5A4-5B89-4FCD-B74A-D15F96D26FA5}" destId="{C7992942-5366-4B6F-A04E-D541F8CA19E6}" srcOrd="0" destOrd="0" presId="urn:microsoft.com/office/officeart/2008/layout/BendingPictureCaptionList"/>
    <dgm:cxn modelId="{CA9FDE54-8979-4792-B311-DE902CBFDABA}" type="presParOf" srcId="{6EC0A5A4-5B89-4FCD-B74A-D15F96D26FA5}" destId="{45AB519B-910A-4B2F-BD77-7ED31FD67B75}" srcOrd="1" destOrd="0" presId="urn:microsoft.com/office/officeart/2008/layout/BendingPictureCaptionList"/>
    <dgm:cxn modelId="{477F674B-E8C9-4679-B69F-450D19545013}" type="presParOf" srcId="{972A69DD-82D2-42F8-88E7-2CD5B41438F0}" destId="{FCF2CF5E-C93E-467A-9867-E097BCD3D8F6}" srcOrd="5" destOrd="0" presId="urn:microsoft.com/office/officeart/2008/layout/BendingPictureCaptionList"/>
    <dgm:cxn modelId="{A683ADBC-3BB7-454F-A352-A1422351634A}" type="presParOf" srcId="{972A69DD-82D2-42F8-88E7-2CD5B41438F0}" destId="{E4A1379D-C7C9-4BA0-A572-86952A0D0D1A}" srcOrd="6" destOrd="0" presId="urn:microsoft.com/office/officeart/2008/layout/BendingPictureCaptionList"/>
    <dgm:cxn modelId="{7DF1A6BE-B64A-4281-9872-FA166DEBB6B6}" type="presParOf" srcId="{E4A1379D-C7C9-4BA0-A572-86952A0D0D1A}" destId="{D4B0040D-9BA0-4C3A-B58C-668A6F447D5E}" srcOrd="0" destOrd="0" presId="urn:microsoft.com/office/officeart/2008/layout/BendingPictureCaptionList"/>
    <dgm:cxn modelId="{73EE2AA5-2B27-4716-8860-32951F64DA70}" type="presParOf" srcId="{E4A1379D-C7C9-4BA0-A572-86952A0D0D1A}" destId="{2A6088D4-EDA7-4C0E-B54D-9708808EB0B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3AF7E0-506D-498E-A8C8-6C8B60162BD8}" type="doc">
      <dgm:prSet loTypeId="urn:microsoft.com/office/officeart/2008/layout/BendingPictureCaptionList" loCatId="picture" qsTypeId="urn:microsoft.com/office/officeart/2005/8/quickstyle/simple5" qsCatId="simple" csTypeId="urn:microsoft.com/office/officeart/2005/8/colors/colorful2" csCatId="colorful" phldr="1"/>
      <dgm:spPr/>
      <dgm:t>
        <a:bodyPr/>
        <a:lstStyle/>
        <a:p>
          <a:endParaRPr lang="es-CO"/>
        </a:p>
      </dgm:t>
    </dgm:pt>
    <dgm:pt modelId="{324FD273-CF0F-45AE-8E44-C1EDA0224D94}">
      <dgm:prSet phldrT="[Texto]"/>
      <dgm:spPr/>
      <dgm:t>
        <a:bodyPr/>
        <a:lstStyle/>
        <a:p>
          <a:r>
            <a:rPr lang="es-CO" dirty="0" err="1" smtClean="0"/>
            <a:t>Heidy</a:t>
          </a:r>
          <a:r>
            <a:rPr lang="es-CO" dirty="0" smtClean="0"/>
            <a:t> Letrado</a:t>
          </a:r>
        </a:p>
        <a:p>
          <a:r>
            <a:rPr lang="es-CO" dirty="0" smtClean="0"/>
            <a:t>Principales </a:t>
          </a:r>
        </a:p>
      </dgm:t>
    </dgm:pt>
    <dgm:pt modelId="{5F3FC2C8-EC7E-4F4A-898B-64D3A24EAC6A}" type="parTrans" cxnId="{A8CFF0F8-722B-4512-9E31-5D7622DDA0B7}">
      <dgm:prSet/>
      <dgm:spPr/>
      <dgm:t>
        <a:bodyPr/>
        <a:lstStyle/>
        <a:p>
          <a:endParaRPr lang="es-CO"/>
        </a:p>
      </dgm:t>
    </dgm:pt>
    <dgm:pt modelId="{D29E9CBF-8D22-4F6E-ABF7-34402192DF00}" type="sibTrans" cxnId="{A8CFF0F8-722B-4512-9E31-5D7622DDA0B7}">
      <dgm:prSet/>
      <dgm:spPr/>
      <dgm:t>
        <a:bodyPr/>
        <a:lstStyle/>
        <a:p>
          <a:endParaRPr lang="es-CO"/>
        </a:p>
      </dgm:t>
    </dgm:pt>
    <dgm:pt modelId="{5F9A7377-9733-4BE8-B3C8-B84FB674C115}">
      <dgm:prSet phldrT="[Texto]"/>
      <dgm:spPr/>
      <dgm:t>
        <a:bodyPr/>
        <a:lstStyle/>
        <a:p>
          <a:r>
            <a:rPr lang="es-CO" dirty="0" smtClean="0"/>
            <a:t>Shirley Ortiz- Suplente</a:t>
          </a:r>
          <a:endParaRPr lang="es-CO" dirty="0"/>
        </a:p>
      </dgm:t>
    </dgm:pt>
    <dgm:pt modelId="{D4D43F04-8F17-4C49-A5FB-E266560DFACF}" type="parTrans" cxnId="{7E10D95A-9D06-4C17-B328-DC18E9D5D581}">
      <dgm:prSet/>
      <dgm:spPr/>
      <dgm:t>
        <a:bodyPr/>
        <a:lstStyle/>
        <a:p>
          <a:endParaRPr lang="es-CO"/>
        </a:p>
      </dgm:t>
    </dgm:pt>
    <dgm:pt modelId="{6D273108-0856-48C9-8947-594B07DD7D71}" type="sibTrans" cxnId="{7E10D95A-9D06-4C17-B328-DC18E9D5D581}">
      <dgm:prSet/>
      <dgm:spPr/>
      <dgm:t>
        <a:bodyPr/>
        <a:lstStyle/>
        <a:p>
          <a:endParaRPr lang="es-CO"/>
        </a:p>
      </dgm:t>
    </dgm:pt>
    <dgm:pt modelId="{8446EB75-2FF3-4ECD-8E9C-88C1797B5598}">
      <dgm:prSet phldrT="[Texto]"/>
      <dgm:spPr/>
      <dgm:t>
        <a:bodyPr/>
        <a:lstStyle/>
        <a:p>
          <a:r>
            <a:rPr lang="es-CO" dirty="0" smtClean="0"/>
            <a:t>Jennifer Segura</a:t>
          </a:r>
        </a:p>
        <a:p>
          <a:r>
            <a:rPr lang="es-CO" dirty="0" smtClean="0"/>
            <a:t>Principal</a:t>
          </a:r>
          <a:endParaRPr lang="es-CO" dirty="0"/>
        </a:p>
      </dgm:t>
    </dgm:pt>
    <dgm:pt modelId="{DF2873A0-7FE2-49F6-964F-F2338C714D5A}" type="parTrans" cxnId="{C4A8142E-3459-4D53-BDB0-0929C754EBF1}">
      <dgm:prSet/>
      <dgm:spPr/>
      <dgm:t>
        <a:bodyPr/>
        <a:lstStyle/>
        <a:p>
          <a:endParaRPr lang="es-CO"/>
        </a:p>
      </dgm:t>
    </dgm:pt>
    <dgm:pt modelId="{F8465073-F311-4C07-9848-CBAE35D8CB41}" type="sibTrans" cxnId="{C4A8142E-3459-4D53-BDB0-0929C754EBF1}">
      <dgm:prSet/>
      <dgm:spPr/>
      <dgm:t>
        <a:bodyPr/>
        <a:lstStyle/>
        <a:p>
          <a:endParaRPr lang="es-CO"/>
        </a:p>
      </dgm:t>
    </dgm:pt>
    <dgm:pt modelId="{E65D3B76-296B-442D-9B24-6BC79E84C4E9}">
      <dgm:prSet phldrT="[Texto]"/>
      <dgm:spPr/>
      <dgm:t>
        <a:bodyPr/>
        <a:lstStyle/>
        <a:p>
          <a:r>
            <a:rPr lang="es-CO" dirty="0" err="1" smtClean="0"/>
            <a:t>Edwuar</a:t>
          </a:r>
          <a:r>
            <a:rPr lang="es-CO" dirty="0" smtClean="0"/>
            <a:t> Arias </a:t>
          </a:r>
        </a:p>
        <a:p>
          <a:r>
            <a:rPr lang="es-CO" dirty="0" smtClean="0"/>
            <a:t>Suplente</a:t>
          </a:r>
          <a:endParaRPr lang="es-CO" dirty="0"/>
        </a:p>
      </dgm:t>
    </dgm:pt>
    <dgm:pt modelId="{D2FCA8AE-586A-4A3D-9ADA-5BB54893ACC2}" type="parTrans" cxnId="{5EC7C5BC-564E-4C84-87FF-173F460A148B}">
      <dgm:prSet/>
      <dgm:spPr/>
      <dgm:t>
        <a:bodyPr/>
        <a:lstStyle/>
        <a:p>
          <a:endParaRPr lang="es-CO"/>
        </a:p>
      </dgm:t>
    </dgm:pt>
    <dgm:pt modelId="{91EB3AFF-DCDF-46CE-9964-4EE914264A3B}" type="sibTrans" cxnId="{5EC7C5BC-564E-4C84-87FF-173F460A148B}">
      <dgm:prSet/>
      <dgm:spPr/>
      <dgm:t>
        <a:bodyPr/>
        <a:lstStyle/>
        <a:p>
          <a:endParaRPr lang="es-CO"/>
        </a:p>
      </dgm:t>
    </dgm:pt>
    <dgm:pt modelId="{972A69DD-82D2-42F8-88E7-2CD5B41438F0}" type="pres">
      <dgm:prSet presAssocID="{5E3AF7E0-506D-498E-A8C8-6C8B60162BD8}" presName="Name0" presStyleCnt="0">
        <dgm:presLayoutVars>
          <dgm:dir/>
          <dgm:resizeHandles val="exact"/>
        </dgm:presLayoutVars>
      </dgm:prSet>
      <dgm:spPr/>
      <dgm:t>
        <a:bodyPr/>
        <a:lstStyle/>
        <a:p>
          <a:endParaRPr lang="es-CO"/>
        </a:p>
      </dgm:t>
    </dgm:pt>
    <dgm:pt modelId="{AF67F4EF-4049-42D5-985F-DA3303C2F647}" type="pres">
      <dgm:prSet presAssocID="{324FD273-CF0F-45AE-8E44-C1EDA0224D94}" presName="composite" presStyleCnt="0"/>
      <dgm:spPr/>
    </dgm:pt>
    <dgm:pt modelId="{E7C9A30D-EDC2-4F05-B30A-FC0CD2A4EB46}" type="pres">
      <dgm:prSet presAssocID="{324FD273-CF0F-45AE-8E44-C1EDA0224D94}" presName="rect1" presStyleLbl="bgImgPlace1" presStyleIdx="0" presStyleCnt="4" custLinFactNeighborX="2599" custLinFactNeighborY="-55782"/>
      <dgm:spPr/>
    </dgm:pt>
    <dgm:pt modelId="{20F61459-5F48-4863-86C9-9D91BBD80C41}" type="pres">
      <dgm:prSet presAssocID="{324FD273-CF0F-45AE-8E44-C1EDA0224D94}" presName="wedgeRectCallout1" presStyleLbl="node1" presStyleIdx="0" presStyleCnt="4" custLinFactNeighborX="-627" custLinFactNeighborY="-57464">
        <dgm:presLayoutVars>
          <dgm:bulletEnabled val="1"/>
        </dgm:presLayoutVars>
      </dgm:prSet>
      <dgm:spPr/>
      <dgm:t>
        <a:bodyPr/>
        <a:lstStyle/>
        <a:p>
          <a:endParaRPr lang="es-CO"/>
        </a:p>
      </dgm:t>
    </dgm:pt>
    <dgm:pt modelId="{BAAE4A78-E6B7-4C73-A183-4344682FCEC6}" type="pres">
      <dgm:prSet presAssocID="{D29E9CBF-8D22-4F6E-ABF7-34402192DF00}" presName="sibTrans" presStyleCnt="0"/>
      <dgm:spPr/>
    </dgm:pt>
    <dgm:pt modelId="{25311376-ECE6-4F6E-8A13-2A222BD566F8}" type="pres">
      <dgm:prSet presAssocID="{5F9A7377-9733-4BE8-B3C8-B84FB674C115}" presName="composite" presStyleCnt="0"/>
      <dgm:spPr/>
    </dgm:pt>
    <dgm:pt modelId="{D5F260C8-797F-4F16-865E-36513DECE171}" type="pres">
      <dgm:prSet presAssocID="{5F9A7377-9733-4BE8-B3C8-B84FB674C115}" presName="rect1" presStyleLbl="bgImgPlace1" presStyleIdx="1" presStyleCnt="4" custScaleX="84712" custScaleY="89151"/>
      <dgm:spPr>
        <a:blipFill rotWithShape="1">
          <a:blip xmlns:r="http://schemas.openxmlformats.org/officeDocument/2006/relationships" r:embed="rId1"/>
          <a:stretch>
            <a:fillRect/>
          </a:stretch>
        </a:blipFill>
      </dgm:spPr>
      <dgm:t>
        <a:bodyPr/>
        <a:lstStyle/>
        <a:p>
          <a:endParaRPr lang="es-CO"/>
        </a:p>
      </dgm:t>
    </dgm:pt>
    <dgm:pt modelId="{E81A1333-F10A-4776-A9C9-8AA002144FAF}" type="pres">
      <dgm:prSet presAssocID="{5F9A7377-9733-4BE8-B3C8-B84FB674C115}" presName="wedgeRectCallout1" presStyleLbl="node1" presStyleIdx="1" presStyleCnt="4" custLinFactNeighborX="2697" custLinFactNeighborY="-57464">
        <dgm:presLayoutVars>
          <dgm:bulletEnabled val="1"/>
        </dgm:presLayoutVars>
      </dgm:prSet>
      <dgm:spPr/>
      <dgm:t>
        <a:bodyPr/>
        <a:lstStyle/>
        <a:p>
          <a:endParaRPr lang="es-CO"/>
        </a:p>
      </dgm:t>
    </dgm:pt>
    <dgm:pt modelId="{7EC479A0-376A-492B-82C1-4451EFBC1EE1}" type="pres">
      <dgm:prSet presAssocID="{6D273108-0856-48C9-8947-594B07DD7D71}" presName="sibTrans" presStyleCnt="0"/>
      <dgm:spPr/>
    </dgm:pt>
    <dgm:pt modelId="{6EC0A5A4-5B89-4FCD-B74A-D15F96D26FA5}" type="pres">
      <dgm:prSet presAssocID="{8446EB75-2FF3-4ECD-8E9C-88C1797B5598}" presName="composite" presStyleCnt="0"/>
      <dgm:spPr/>
    </dgm:pt>
    <dgm:pt modelId="{C7992942-5366-4B6F-A04E-D541F8CA19E6}" type="pres">
      <dgm:prSet presAssocID="{8446EB75-2FF3-4ECD-8E9C-88C1797B5598}" presName="rect1" presStyleLbl="bgImgPlace1" presStyleIdx="2" presStyleCnt="4" custScaleX="87525" custScaleY="113932" custLinFactNeighborX="2412" custLinFactNeighborY="-13529"/>
      <dgm:spPr/>
      <dgm:t>
        <a:bodyPr/>
        <a:lstStyle/>
        <a:p>
          <a:endParaRPr lang="es-CO"/>
        </a:p>
      </dgm:t>
    </dgm:pt>
    <dgm:pt modelId="{45AB519B-910A-4B2F-BD77-7ED31FD67B75}" type="pres">
      <dgm:prSet presAssocID="{8446EB75-2FF3-4ECD-8E9C-88C1797B5598}" presName="wedgeRectCallout1" presStyleLbl="node1" presStyleIdx="2" presStyleCnt="4" custLinFactY="-872" custLinFactNeighborX="-3478" custLinFactNeighborY="-100000">
        <dgm:presLayoutVars>
          <dgm:bulletEnabled val="1"/>
        </dgm:presLayoutVars>
      </dgm:prSet>
      <dgm:spPr/>
      <dgm:t>
        <a:bodyPr/>
        <a:lstStyle/>
        <a:p>
          <a:endParaRPr lang="es-CO"/>
        </a:p>
      </dgm:t>
    </dgm:pt>
    <dgm:pt modelId="{FCF2CF5E-C93E-467A-9867-E097BCD3D8F6}" type="pres">
      <dgm:prSet presAssocID="{F8465073-F311-4C07-9848-CBAE35D8CB41}" presName="sibTrans" presStyleCnt="0"/>
      <dgm:spPr/>
    </dgm:pt>
    <dgm:pt modelId="{E4A1379D-C7C9-4BA0-A572-86952A0D0D1A}" type="pres">
      <dgm:prSet presAssocID="{E65D3B76-296B-442D-9B24-6BC79E84C4E9}" presName="composite" presStyleCnt="0"/>
      <dgm:spPr/>
    </dgm:pt>
    <dgm:pt modelId="{D4B0040D-9BA0-4C3A-B58C-668A6F447D5E}" type="pres">
      <dgm:prSet presAssocID="{E65D3B76-296B-442D-9B24-6BC79E84C4E9}" presName="rect1" presStyleLbl="bgImgPlace1" presStyleIdx="3" presStyleCnt="4" custScaleX="78119" custScaleY="71449" custLinFactNeighborX="5508" custLinFactNeighborY="-28585"/>
      <dgm:spPr>
        <a:blipFill rotWithShape="1">
          <a:blip xmlns:r="http://schemas.openxmlformats.org/officeDocument/2006/relationships" r:embed="rId2"/>
          <a:stretch>
            <a:fillRect/>
          </a:stretch>
        </a:blipFill>
      </dgm:spPr>
      <dgm:t>
        <a:bodyPr/>
        <a:lstStyle/>
        <a:p>
          <a:endParaRPr lang="es-CO"/>
        </a:p>
      </dgm:t>
    </dgm:pt>
    <dgm:pt modelId="{2A6088D4-EDA7-4C0E-B54D-9708808EB0B3}" type="pres">
      <dgm:prSet presAssocID="{E65D3B76-296B-442D-9B24-6BC79E84C4E9}" presName="wedgeRectCallout1" presStyleLbl="node1" presStyleIdx="3" presStyleCnt="4" custLinFactNeighborX="-849" custLinFactNeighborY="-73493">
        <dgm:presLayoutVars>
          <dgm:bulletEnabled val="1"/>
        </dgm:presLayoutVars>
      </dgm:prSet>
      <dgm:spPr/>
      <dgm:t>
        <a:bodyPr/>
        <a:lstStyle/>
        <a:p>
          <a:endParaRPr lang="es-CO"/>
        </a:p>
      </dgm:t>
    </dgm:pt>
  </dgm:ptLst>
  <dgm:cxnLst>
    <dgm:cxn modelId="{0DE4A729-97F0-447B-8B2C-19022AD69162}" type="presOf" srcId="{324FD273-CF0F-45AE-8E44-C1EDA0224D94}" destId="{20F61459-5F48-4863-86C9-9D91BBD80C41}" srcOrd="0" destOrd="0" presId="urn:microsoft.com/office/officeart/2008/layout/BendingPictureCaptionList"/>
    <dgm:cxn modelId="{D9A37272-9317-4306-AD39-BDC1DAF549E9}" type="presOf" srcId="{E65D3B76-296B-442D-9B24-6BC79E84C4E9}" destId="{2A6088D4-EDA7-4C0E-B54D-9708808EB0B3}" srcOrd="0" destOrd="0" presId="urn:microsoft.com/office/officeart/2008/layout/BendingPictureCaptionList"/>
    <dgm:cxn modelId="{7E10D95A-9D06-4C17-B328-DC18E9D5D581}" srcId="{5E3AF7E0-506D-498E-A8C8-6C8B60162BD8}" destId="{5F9A7377-9733-4BE8-B3C8-B84FB674C115}" srcOrd="1" destOrd="0" parTransId="{D4D43F04-8F17-4C49-A5FB-E266560DFACF}" sibTransId="{6D273108-0856-48C9-8947-594B07DD7D71}"/>
    <dgm:cxn modelId="{5EC7C5BC-564E-4C84-87FF-173F460A148B}" srcId="{5E3AF7E0-506D-498E-A8C8-6C8B60162BD8}" destId="{E65D3B76-296B-442D-9B24-6BC79E84C4E9}" srcOrd="3" destOrd="0" parTransId="{D2FCA8AE-586A-4A3D-9ADA-5BB54893ACC2}" sibTransId="{91EB3AFF-DCDF-46CE-9964-4EE914264A3B}"/>
    <dgm:cxn modelId="{C4A8142E-3459-4D53-BDB0-0929C754EBF1}" srcId="{5E3AF7E0-506D-498E-A8C8-6C8B60162BD8}" destId="{8446EB75-2FF3-4ECD-8E9C-88C1797B5598}" srcOrd="2" destOrd="0" parTransId="{DF2873A0-7FE2-49F6-964F-F2338C714D5A}" sibTransId="{F8465073-F311-4C07-9848-CBAE35D8CB41}"/>
    <dgm:cxn modelId="{A8CFF0F8-722B-4512-9E31-5D7622DDA0B7}" srcId="{5E3AF7E0-506D-498E-A8C8-6C8B60162BD8}" destId="{324FD273-CF0F-45AE-8E44-C1EDA0224D94}" srcOrd="0" destOrd="0" parTransId="{5F3FC2C8-EC7E-4F4A-898B-64D3A24EAC6A}" sibTransId="{D29E9CBF-8D22-4F6E-ABF7-34402192DF00}"/>
    <dgm:cxn modelId="{E8F53A0A-7E08-43C3-8F0B-68B89CB0CBEE}" type="presOf" srcId="{5E3AF7E0-506D-498E-A8C8-6C8B60162BD8}" destId="{972A69DD-82D2-42F8-88E7-2CD5B41438F0}" srcOrd="0" destOrd="0" presId="urn:microsoft.com/office/officeart/2008/layout/BendingPictureCaptionList"/>
    <dgm:cxn modelId="{DB42307B-69F0-42C0-881D-D92C8FE85FA8}" type="presOf" srcId="{8446EB75-2FF3-4ECD-8E9C-88C1797B5598}" destId="{45AB519B-910A-4B2F-BD77-7ED31FD67B75}" srcOrd="0" destOrd="0" presId="urn:microsoft.com/office/officeart/2008/layout/BendingPictureCaptionList"/>
    <dgm:cxn modelId="{4EE01A62-733B-41AA-A329-0B9469B19A31}" type="presOf" srcId="{5F9A7377-9733-4BE8-B3C8-B84FB674C115}" destId="{E81A1333-F10A-4776-A9C9-8AA002144FAF}" srcOrd="0" destOrd="0" presId="urn:microsoft.com/office/officeart/2008/layout/BendingPictureCaptionList"/>
    <dgm:cxn modelId="{9029EDFB-C83E-4BD5-80EF-B88B3A545EBF}" type="presParOf" srcId="{972A69DD-82D2-42F8-88E7-2CD5B41438F0}" destId="{AF67F4EF-4049-42D5-985F-DA3303C2F647}" srcOrd="0" destOrd="0" presId="urn:microsoft.com/office/officeart/2008/layout/BendingPictureCaptionList"/>
    <dgm:cxn modelId="{A651305B-8820-48EE-9401-8E1811A387E8}" type="presParOf" srcId="{AF67F4EF-4049-42D5-985F-DA3303C2F647}" destId="{E7C9A30D-EDC2-4F05-B30A-FC0CD2A4EB46}" srcOrd="0" destOrd="0" presId="urn:microsoft.com/office/officeart/2008/layout/BendingPictureCaptionList"/>
    <dgm:cxn modelId="{937CB6B2-4D09-4CF1-935D-590146642052}" type="presParOf" srcId="{AF67F4EF-4049-42D5-985F-DA3303C2F647}" destId="{20F61459-5F48-4863-86C9-9D91BBD80C41}" srcOrd="1" destOrd="0" presId="urn:microsoft.com/office/officeart/2008/layout/BendingPictureCaptionList"/>
    <dgm:cxn modelId="{C26B3F30-373E-49E8-9BE5-6D0BA7AC3143}" type="presParOf" srcId="{972A69DD-82D2-42F8-88E7-2CD5B41438F0}" destId="{BAAE4A78-E6B7-4C73-A183-4344682FCEC6}" srcOrd="1" destOrd="0" presId="urn:microsoft.com/office/officeart/2008/layout/BendingPictureCaptionList"/>
    <dgm:cxn modelId="{A9405F25-587F-4461-A2EE-68462FF63023}" type="presParOf" srcId="{972A69DD-82D2-42F8-88E7-2CD5B41438F0}" destId="{25311376-ECE6-4F6E-8A13-2A222BD566F8}" srcOrd="2" destOrd="0" presId="urn:microsoft.com/office/officeart/2008/layout/BendingPictureCaptionList"/>
    <dgm:cxn modelId="{B198116E-A39C-4361-8D05-524EB2AD6F23}" type="presParOf" srcId="{25311376-ECE6-4F6E-8A13-2A222BD566F8}" destId="{D5F260C8-797F-4F16-865E-36513DECE171}" srcOrd="0" destOrd="0" presId="urn:microsoft.com/office/officeart/2008/layout/BendingPictureCaptionList"/>
    <dgm:cxn modelId="{EFF52DA5-2A0B-4E4D-ABC5-6CF6AE8B0469}" type="presParOf" srcId="{25311376-ECE6-4F6E-8A13-2A222BD566F8}" destId="{E81A1333-F10A-4776-A9C9-8AA002144FAF}" srcOrd="1" destOrd="0" presId="urn:microsoft.com/office/officeart/2008/layout/BendingPictureCaptionList"/>
    <dgm:cxn modelId="{3FC0CF49-4D9F-4C62-93FE-6C1E9B32680F}" type="presParOf" srcId="{972A69DD-82D2-42F8-88E7-2CD5B41438F0}" destId="{7EC479A0-376A-492B-82C1-4451EFBC1EE1}" srcOrd="3" destOrd="0" presId="urn:microsoft.com/office/officeart/2008/layout/BendingPictureCaptionList"/>
    <dgm:cxn modelId="{B285CFAA-787D-4D6D-9655-DC8E7B6BBCA3}" type="presParOf" srcId="{972A69DD-82D2-42F8-88E7-2CD5B41438F0}" destId="{6EC0A5A4-5B89-4FCD-B74A-D15F96D26FA5}" srcOrd="4" destOrd="0" presId="urn:microsoft.com/office/officeart/2008/layout/BendingPictureCaptionList"/>
    <dgm:cxn modelId="{C299BB26-0D0F-484A-BDD4-C6DAB2933381}" type="presParOf" srcId="{6EC0A5A4-5B89-4FCD-B74A-D15F96D26FA5}" destId="{C7992942-5366-4B6F-A04E-D541F8CA19E6}" srcOrd="0" destOrd="0" presId="urn:microsoft.com/office/officeart/2008/layout/BendingPictureCaptionList"/>
    <dgm:cxn modelId="{14F901B9-036D-4413-9C7E-C6452373B32C}" type="presParOf" srcId="{6EC0A5A4-5B89-4FCD-B74A-D15F96D26FA5}" destId="{45AB519B-910A-4B2F-BD77-7ED31FD67B75}" srcOrd="1" destOrd="0" presId="urn:microsoft.com/office/officeart/2008/layout/BendingPictureCaptionList"/>
    <dgm:cxn modelId="{292550A6-02E8-475A-879F-22D42F87629C}" type="presParOf" srcId="{972A69DD-82D2-42F8-88E7-2CD5B41438F0}" destId="{FCF2CF5E-C93E-467A-9867-E097BCD3D8F6}" srcOrd="5" destOrd="0" presId="urn:microsoft.com/office/officeart/2008/layout/BendingPictureCaptionList"/>
    <dgm:cxn modelId="{5D4C461C-F556-4F5C-95F7-C25437DDF2F3}" type="presParOf" srcId="{972A69DD-82D2-42F8-88E7-2CD5B41438F0}" destId="{E4A1379D-C7C9-4BA0-A572-86952A0D0D1A}" srcOrd="6" destOrd="0" presId="urn:microsoft.com/office/officeart/2008/layout/BendingPictureCaptionList"/>
    <dgm:cxn modelId="{4255B96D-A104-4484-9FF6-6896AA7BA24A}" type="presParOf" srcId="{E4A1379D-C7C9-4BA0-A572-86952A0D0D1A}" destId="{D4B0040D-9BA0-4C3A-B58C-668A6F447D5E}" srcOrd="0" destOrd="0" presId="urn:microsoft.com/office/officeart/2008/layout/BendingPictureCaptionList"/>
    <dgm:cxn modelId="{09B4BCF9-6EB7-4A88-ACE0-07958848C5D5}" type="presParOf" srcId="{E4A1379D-C7C9-4BA0-A572-86952A0D0D1A}" destId="{2A6088D4-EDA7-4C0E-B54D-9708808EB0B3}"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3AF7E0-506D-498E-A8C8-6C8B60162BD8}" type="doc">
      <dgm:prSet loTypeId="urn:microsoft.com/office/officeart/2008/layout/BendingPictureCaptionList" loCatId="picture" qsTypeId="urn:microsoft.com/office/officeart/2005/8/quickstyle/simple5" qsCatId="simple" csTypeId="urn:microsoft.com/office/officeart/2005/8/colors/colorful2" csCatId="colorful" phldr="1"/>
      <dgm:spPr/>
      <dgm:t>
        <a:bodyPr/>
        <a:lstStyle/>
        <a:p>
          <a:endParaRPr lang="es-CO"/>
        </a:p>
      </dgm:t>
    </dgm:pt>
    <dgm:pt modelId="{324FD273-CF0F-45AE-8E44-C1EDA0224D94}">
      <dgm:prSet phldrT="[Texto]"/>
      <dgm:spPr/>
      <dgm:t>
        <a:bodyPr/>
        <a:lstStyle/>
        <a:p>
          <a:r>
            <a:rPr lang="es-CO" dirty="0" smtClean="0"/>
            <a:t>Eliana Reyes</a:t>
          </a:r>
        </a:p>
        <a:p>
          <a:r>
            <a:rPr lang="es-CO" dirty="0" smtClean="0"/>
            <a:t>– Principal </a:t>
          </a:r>
        </a:p>
      </dgm:t>
    </dgm:pt>
    <dgm:pt modelId="{5F3FC2C8-EC7E-4F4A-898B-64D3A24EAC6A}" type="parTrans" cxnId="{A8CFF0F8-722B-4512-9E31-5D7622DDA0B7}">
      <dgm:prSet/>
      <dgm:spPr/>
      <dgm:t>
        <a:bodyPr/>
        <a:lstStyle/>
        <a:p>
          <a:endParaRPr lang="es-CO"/>
        </a:p>
      </dgm:t>
    </dgm:pt>
    <dgm:pt modelId="{D29E9CBF-8D22-4F6E-ABF7-34402192DF00}" type="sibTrans" cxnId="{A8CFF0F8-722B-4512-9E31-5D7622DDA0B7}">
      <dgm:prSet/>
      <dgm:spPr/>
      <dgm:t>
        <a:bodyPr/>
        <a:lstStyle/>
        <a:p>
          <a:endParaRPr lang="es-CO"/>
        </a:p>
      </dgm:t>
    </dgm:pt>
    <dgm:pt modelId="{5F9A7377-9733-4BE8-B3C8-B84FB674C115}">
      <dgm:prSet phldrT="[Texto]"/>
      <dgm:spPr/>
      <dgm:t>
        <a:bodyPr/>
        <a:lstStyle/>
        <a:p>
          <a:r>
            <a:rPr lang="es-CO" dirty="0" smtClean="0"/>
            <a:t>Nidia </a:t>
          </a:r>
          <a:r>
            <a:rPr lang="es-CO" dirty="0" err="1" smtClean="0"/>
            <a:t>Jimenez</a:t>
          </a:r>
          <a:r>
            <a:rPr lang="es-CO" dirty="0" smtClean="0"/>
            <a:t>- Suplente</a:t>
          </a:r>
          <a:endParaRPr lang="es-CO" dirty="0"/>
        </a:p>
      </dgm:t>
    </dgm:pt>
    <dgm:pt modelId="{D4D43F04-8F17-4C49-A5FB-E266560DFACF}" type="parTrans" cxnId="{7E10D95A-9D06-4C17-B328-DC18E9D5D581}">
      <dgm:prSet/>
      <dgm:spPr/>
      <dgm:t>
        <a:bodyPr/>
        <a:lstStyle/>
        <a:p>
          <a:endParaRPr lang="es-CO"/>
        </a:p>
      </dgm:t>
    </dgm:pt>
    <dgm:pt modelId="{6D273108-0856-48C9-8947-594B07DD7D71}" type="sibTrans" cxnId="{7E10D95A-9D06-4C17-B328-DC18E9D5D581}">
      <dgm:prSet/>
      <dgm:spPr/>
      <dgm:t>
        <a:bodyPr/>
        <a:lstStyle/>
        <a:p>
          <a:endParaRPr lang="es-CO"/>
        </a:p>
      </dgm:t>
    </dgm:pt>
    <dgm:pt modelId="{8446EB75-2FF3-4ECD-8E9C-88C1797B5598}">
      <dgm:prSet phldrT="[Texto]"/>
      <dgm:spPr/>
      <dgm:t>
        <a:bodyPr/>
        <a:lstStyle/>
        <a:p>
          <a:r>
            <a:rPr lang="es-CO" dirty="0" smtClean="0"/>
            <a:t>Nancy Riaño</a:t>
          </a:r>
        </a:p>
        <a:p>
          <a:r>
            <a:rPr lang="es-CO" dirty="0" smtClean="0"/>
            <a:t>Principal </a:t>
          </a:r>
          <a:endParaRPr lang="es-CO" dirty="0"/>
        </a:p>
      </dgm:t>
    </dgm:pt>
    <dgm:pt modelId="{DF2873A0-7FE2-49F6-964F-F2338C714D5A}" type="parTrans" cxnId="{C4A8142E-3459-4D53-BDB0-0929C754EBF1}">
      <dgm:prSet/>
      <dgm:spPr/>
      <dgm:t>
        <a:bodyPr/>
        <a:lstStyle/>
        <a:p>
          <a:endParaRPr lang="es-CO"/>
        </a:p>
      </dgm:t>
    </dgm:pt>
    <dgm:pt modelId="{F8465073-F311-4C07-9848-CBAE35D8CB41}" type="sibTrans" cxnId="{C4A8142E-3459-4D53-BDB0-0929C754EBF1}">
      <dgm:prSet/>
      <dgm:spPr/>
      <dgm:t>
        <a:bodyPr/>
        <a:lstStyle/>
        <a:p>
          <a:endParaRPr lang="es-CO"/>
        </a:p>
      </dgm:t>
    </dgm:pt>
    <dgm:pt modelId="{E65D3B76-296B-442D-9B24-6BC79E84C4E9}">
      <dgm:prSet phldrT="[Texto]"/>
      <dgm:spPr/>
      <dgm:t>
        <a:bodyPr/>
        <a:lstStyle/>
        <a:p>
          <a:r>
            <a:rPr lang="es-CO" dirty="0" smtClean="0"/>
            <a:t>Daniel Roa</a:t>
          </a:r>
        </a:p>
        <a:p>
          <a:r>
            <a:rPr lang="es-CO" dirty="0" smtClean="0"/>
            <a:t>Suplente</a:t>
          </a:r>
          <a:endParaRPr lang="es-CO" dirty="0"/>
        </a:p>
      </dgm:t>
    </dgm:pt>
    <dgm:pt modelId="{D2FCA8AE-586A-4A3D-9ADA-5BB54893ACC2}" type="parTrans" cxnId="{5EC7C5BC-564E-4C84-87FF-173F460A148B}">
      <dgm:prSet/>
      <dgm:spPr/>
      <dgm:t>
        <a:bodyPr/>
        <a:lstStyle/>
        <a:p>
          <a:endParaRPr lang="es-CO"/>
        </a:p>
      </dgm:t>
    </dgm:pt>
    <dgm:pt modelId="{91EB3AFF-DCDF-46CE-9964-4EE914264A3B}" type="sibTrans" cxnId="{5EC7C5BC-564E-4C84-87FF-173F460A148B}">
      <dgm:prSet/>
      <dgm:spPr/>
      <dgm:t>
        <a:bodyPr/>
        <a:lstStyle/>
        <a:p>
          <a:endParaRPr lang="es-CO"/>
        </a:p>
      </dgm:t>
    </dgm:pt>
    <dgm:pt modelId="{972A69DD-82D2-42F8-88E7-2CD5B41438F0}" type="pres">
      <dgm:prSet presAssocID="{5E3AF7E0-506D-498E-A8C8-6C8B60162BD8}" presName="Name0" presStyleCnt="0">
        <dgm:presLayoutVars>
          <dgm:dir/>
          <dgm:resizeHandles val="exact"/>
        </dgm:presLayoutVars>
      </dgm:prSet>
      <dgm:spPr/>
      <dgm:t>
        <a:bodyPr/>
        <a:lstStyle/>
        <a:p>
          <a:endParaRPr lang="es-CO"/>
        </a:p>
      </dgm:t>
    </dgm:pt>
    <dgm:pt modelId="{AF67F4EF-4049-42D5-985F-DA3303C2F647}" type="pres">
      <dgm:prSet presAssocID="{324FD273-CF0F-45AE-8E44-C1EDA0224D94}" presName="composite" presStyleCnt="0"/>
      <dgm:spPr/>
    </dgm:pt>
    <dgm:pt modelId="{E7C9A30D-EDC2-4F05-B30A-FC0CD2A4EB46}" type="pres">
      <dgm:prSet presAssocID="{324FD273-CF0F-45AE-8E44-C1EDA0224D94}" presName="rect1" presStyleLbl="bgImgPlace1" presStyleIdx="0" presStyleCnt="4" custScaleX="79542" custScaleY="51582"/>
      <dgm:spPr/>
    </dgm:pt>
    <dgm:pt modelId="{20F61459-5F48-4863-86C9-9D91BBD80C41}" type="pres">
      <dgm:prSet presAssocID="{324FD273-CF0F-45AE-8E44-C1EDA0224D94}" presName="wedgeRectCallout1" presStyleLbl="node1" presStyleIdx="0" presStyleCnt="4" custLinFactNeighborX="-5313" custLinFactNeighborY="-36323">
        <dgm:presLayoutVars>
          <dgm:bulletEnabled val="1"/>
        </dgm:presLayoutVars>
      </dgm:prSet>
      <dgm:spPr/>
      <dgm:t>
        <a:bodyPr/>
        <a:lstStyle/>
        <a:p>
          <a:endParaRPr lang="es-CO"/>
        </a:p>
      </dgm:t>
    </dgm:pt>
    <dgm:pt modelId="{BAAE4A78-E6B7-4C73-A183-4344682FCEC6}" type="pres">
      <dgm:prSet presAssocID="{D29E9CBF-8D22-4F6E-ABF7-34402192DF00}" presName="sibTrans" presStyleCnt="0"/>
      <dgm:spPr/>
    </dgm:pt>
    <dgm:pt modelId="{25311376-ECE6-4F6E-8A13-2A222BD566F8}" type="pres">
      <dgm:prSet presAssocID="{5F9A7377-9733-4BE8-B3C8-B84FB674C115}" presName="composite" presStyleCnt="0"/>
      <dgm:spPr/>
    </dgm:pt>
    <dgm:pt modelId="{D5F260C8-797F-4F16-865E-36513DECE171}" type="pres">
      <dgm:prSet presAssocID="{5F9A7377-9733-4BE8-B3C8-B84FB674C115}" presName="rect1" presStyleLbl="bgImgPlace1" presStyleIdx="1" presStyleCnt="4" custScaleX="76013" custScaleY="65503"/>
      <dgm:spPr/>
    </dgm:pt>
    <dgm:pt modelId="{E81A1333-F10A-4776-A9C9-8AA002144FAF}" type="pres">
      <dgm:prSet presAssocID="{5F9A7377-9733-4BE8-B3C8-B84FB674C115}" presName="wedgeRectCallout1" presStyleLbl="node1" presStyleIdx="1" presStyleCnt="4" custLinFactNeighborX="4402" custLinFactNeighborY="-44605">
        <dgm:presLayoutVars>
          <dgm:bulletEnabled val="1"/>
        </dgm:presLayoutVars>
      </dgm:prSet>
      <dgm:spPr/>
      <dgm:t>
        <a:bodyPr/>
        <a:lstStyle/>
        <a:p>
          <a:endParaRPr lang="es-CO"/>
        </a:p>
      </dgm:t>
    </dgm:pt>
    <dgm:pt modelId="{7EC479A0-376A-492B-82C1-4451EFBC1EE1}" type="pres">
      <dgm:prSet presAssocID="{6D273108-0856-48C9-8947-594B07DD7D71}" presName="sibTrans" presStyleCnt="0"/>
      <dgm:spPr/>
    </dgm:pt>
    <dgm:pt modelId="{6EC0A5A4-5B89-4FCD-B74A-D15F96D26FA5}" type="pres">
      <dgm:prSet presAssocID="{8446EB75-2FF3-4ECD-8E9C-88C1797B5598}" presName="composite" presStyleCnt="0"/>
      <dgm:spPr/>
    </dgm:pt>
    <dgm:pt modelId="{C7992942-5366-4B6F-A04E-D541F8CA19E6}" type="pres">
      <dgm:prSet presAssocID="{8446EB75-2FF3-4ECD-8E9C-88C1797B5598}" presName="rect1" presStyleLbl="bgImgPlace1" presStyleIdx="2" presStyleCnt="4" custScaleX="81928" custScaleY="102112" custLinFactNeighborX="-1340" custLinFactNeighborY="8588"/>
      <dgm:spPr>
        <a:blipFill rotWithShape="1">
          <a:blip xmlns:r="http://schemas.openxmlformats.org/officeDocument/2006/relationships" r:embed="rId1"/>
          <a:stretch>
            <a:fillRect/>
          </a:stretch>
        </a:blipFill>
      </dgm:spPr>
      <dgm:t>
        <a:bodyPr/>
        <a:lstStyle/>
        <a:p>
          <a:endParaRPr lang="es-CO"/>
        </a:p>
      </dgm:t>
    </dgm:pt>
    <dgm:pt modelId="{45AB519B-910A-4B2F-BD77-7ED31FD67B75}" type="pres">
      <dgm:prSet presAssocID="{8446EB75-2FF3-4ECD-8E9C-88C1797B5598}" presName="wedgeRectCallout1" presStyleLbl="node1" presStyleIdx="2" presStyleCnt="4" custScaleX="85614" custScaleY="81254" custLinFactNeighborX="-6642" custLinFactNeighborY="-5895">
        <dgm:presLayoutVars>
          <dgm:bulletEnabled val="1"/>
        </dgm:presLayoutVars>
      </dgm:prSet>
      <dgm:spPr/>
      <dgm:t>
        <a:bodyPr/>
        <a:lstStyle/>
        <a:p>
          <a:endParaRPr lang="es-CO"/>
        </a:p>
      </dgm:t>
    </dgm:pt>
    <dgm:pt modelId="{FCF2CF5E-C93E-467A-9867-E097BCD3D8F6}" type="pres">
      <dgm:prSet presAssocID="{F8465073-F311-4C07-9848-CBAE35D8CB41}" presName="sibTrans" presStyleCnt="0"/>
      <dgm:spPr/>
    </dgm:pt>
    <dgm:pt modelId="{E4A1379D-C7C9-4BA0-A572-86952A0D0D1A}" type="pres">
      <dgm:prSet presAssocID="{E65D3B76-296B-442D-9B24-6BC79E84C4E9}" presName="composite" presStyleCnt="0"/>
      <dgm:spPr/>
    </dgm:pt>
    <dgm:pt modelId="{D4B0040D-9BA0-4C3A-B58C-668A6F447D5E}" type="pres">
      <dgm:prSet presAssocID="{E65D3B76-296B-442D-9B24-6BC79E84C4E9}" presName="rect1" presStyleLbl="bgImgPlace1" presStyleIdx="3" presStyleCnt="4" custScaleX="76855" custScaleY="74781" custLinFactNeighborX="-587" custLinFactNeighborY="7230"/>
      <dgm:spPr/>
    </dgm:pt>
    <dgm:pt modelId="{2A6088D4-EDA7-4C0E-B54D-9708808EB0B3}" type="pres">
      <dgm:prSet presAssocID="{E65D3B76-296B-442D-9B24-6BC79E84C4E9}" presName="wedgeRectCallout1" presStyleLbl="node1" presStyleIdx="3" presStyleCnt="4" custScaleY="86405" custLinFactNeighborX="-3737" custLinFactNeighborY="14915">
        <dgm:presLayoutVars>
          <dgm:bulletEnabled val="1"/>
        </dgm:presLayoutVars>
      </dgm:prSet>
      <dgm:spPr/>
      <dgm:t>
        <a:bodyPr/>
        <a:lstStyle/>
        <a:p>
          <a:endParaRPr lang="es-CO"/>
        </a:p>
      </dgm:t>
    </dgm:pt>
  </dgm:ptLst>
  <dgm:cxnLst>
    <dgm:cxn modelId="{FFD97ABC-45BE-43B4-809A-91AE2A7BDFFE}" type="presOf" srcId="{5E3AF7E0-506D-498E-A8C8-6C8B60162BD8}" destId="{972A69DD-82D2-42F8-88E7-2CD5B41438F0}" srcOrd="0" destOrd="0" presId="urn:microsoft.com/office/officeart/2008/layout/BendingPictureCaptionList"/>
    <dgm:cxn modelId="{E39849BE-9199-4E04-BE46-258430FCE9A5}" type="presOf" srcId="{324FD273-CF0F-45AE-8E44-C1EDA0224D94}" destId="{20F61459-5F48-4863-86C9-9D91BBD80C41}" srcOrd="0" destOrd="0" presId="urn:microsoft.com/office/officeart/2008/layout/BendingPictureCaptionList"/>
    <dgm:cxn modelId="{7E10D95A-9D06-4C17-B328-DC18E9D5D581}" srcId="{5E3AF7E0-506D-498E-A8C8-6C8B60162BD8}" destId="{5F9A7377-9733-4BE8-B3C8-B84FB674C115}" srcOrd="1" destOrd="0" parTransId="{D4D43F04-8F17-4C49-A5FB-E266560DFACF}" sibTransId="{6D273108-0856-48C9-8947-594B07DD7D71}"/>
    <dgm:cxn modelId="{A150CFBF-4414-488F-871B-FDEF87D974C5}" type="presOf" srcId="{8446EB75-2FF3-4ECD-8E9C-88C1797B5598}" destId="{45AB519B-910A-4B2F-BD77-7ED31FD67B75}" srcOrd="0" destOrd="0" presId="urn:microsoft.com/office/officeart/2008/layout/BendingPictureCaptionList"/>
    <dgm:cxn modelId="{5EC7C5BC-564E-4C84-87FF-173F460A148B}" srcId="{5E3AF7E0-506D-498E-A8C8-6C8B60162BD8}" destId="{E65D3B76-296B-442D-9B24-6BC79E84C4E9}" srcOrd="3" destOrd="0" parTransId="{D2FCA8AE-586A-4A3D-9ADA-5BB54893ACC2}" sibTransId="{91EB3AFF-DCDF-46CE-9964-4EE914264A3B}"/>
    <dgm:cxn modelId="{C4A8142E-3459-4D53-BDB0-0929C754EBF1}" srcId="{5E3AF7E0-506D-498E-A8C8-6C8B60162BD8}" destId="{8446EB75-2FF3-4ECD-8E9C-88C1797B5598}" srcOrd="2" destOrd="0" parTransId="{DF2873A0-7FE2-49F6-964F-F2338C714D5A}" sibTransId="{F8465073-F311-4C07-9848-CBAE35D8CB41}"/>
    <dgm:cxn modelId="{72475C87-8931-4601-9F92-6AD3C20CFF41}" type="presOf" srcId="{5F9A7377-9733-4BE8-B3C8-B84FB674C115}" destId="{E81A1333-F10A-4776-A9C9-8AA002144FAF}" srcOrd="0" destOrd="0" presId="urn:microsoft.com/office/officeart/2008/layout/BendingPictureCaptionList"/>
    <dgm:cxn modelId="{30433AA5-9E0F-4FDD-A002-C377030AB4EA}" type="presOf" srcId="{E65D3B76-296B-442D-9B24-6BC79E84C4E9}" destId="{2A6088D4-EDA7-4C0E-B54D-9708808EB0B3}" srcOrd="0" destOrd="0" presId="urn:microsoft.com/office/officeart/2008/layout/BendingPictureCaptionList"/>
    <dgm:cxn modelId="{A8CFF0F8-722B-4512-9E31-5D7622DDA0B7}" srcId="{5E3AF7E0-506D-498E-A8C8-6C8B60162BD8}" destId="{324FD273-CF0F-45AE-8E44-C1EDA0224D94}" srcOrd="0" destOrd="0" parTransId="{5F3FC2C8-EC7E-4F4A-898B-64D3A24EAC6A}" sibTransId="{D29E9CBF-8D22-4F6E-ABF7-34402192DF00}"/>
    <dgm:cxn modelId="{13F561DE-83BB-4B75-9F0C-3B5FA73A632F}" type="presParOf" srcId="{972A69DD-82D2-42F8-88E7-2CD5B41438F0}" destId="{AF67F4EF-4049-42D5-985F-DA3303C2F647}" srcOrd="0" destOrd="0" presId="urn:microsoft.com/office/officeart/2008/layout/BendingPictureCaptionList"/>
    <dgm:cxn modelId="{93ECE634-A985-42E4-9A94-BE9EDD7E881F}" type="presParOf" srcId="{AF67F4EF-4049-42D5-985F-DA3303C2F647}" destId="{E7C9A30D-EDC2-4F05-B30A-FC0CD2A4EB46}" srcOrd="0" destOrd="0" presId="urn:microsoft.com/office/officeart/2008/layout/BendingPictureCaptionList"/>
    <dgm:cxn modelId="{C454509C-90FD-4AD6-B600-46D1362CAF9F}" type="presParOf" srcId="{AF67F4EF-4049-42D5-985F-DA3303C2F647}" destId="{20F61459-5F48-4863-86C9-9D91BBD80C41}" srcOrd="1" destOrd="0" presId="urn:microsoft.com/office/officeart/2008/layout/BendingPictureCaptionList"/>
    <dgm:cxn modelId="{16F24232-5EE3-45D6-B2A6-8A4ADA143A43}" type="presParOf" srcId="{972A69DD-82D2-42F8-88E7-2CD5B41438F0}" destId="{BAAE4A78-E6B7-4C73-A183-4344682FCEC6}" srcOrd="1" destOrd="0" presId="urn:microsoft.com/office/officeart/2008/layout/BendingPictureCaptionList"/>
    <dgm:cxn modelId="{56E09B67-92D5-4F3C-85F1-642FD2F20252}" type="presParOf" srcId="{972A69DD-82D2-42F8-88E7-2CD5B41438F0}" destId="{25311376-ECE6-4F6E-8A13-2A222BD566F8}" srcOrd="2" destOrd="0" presId="urn:microsoft.com/office/officeart/2008/layout/BendingPictureCaptionList"/>
    <dgm:cxn modelId="{3F022F7E-AFF6-4D42-8554-3ACA80B5F40B}" type="presParOf" srcId="{25311376-ECE6-4F6E-8A13-2A222BD566F8}" destId="{D5F260C8-797F-4F16-865E-36513DECE171}" srcOrd="0" destOrd="0" presId="urn:microsoft.com/office/officeart/2008/layout/BendingPictureCaptionList"/>
    <dgm:cxn modelId="{FCF4F874-CD0D-4F3E-8BC7-EA40C1E752B5}" type="presParOf" srcId="{25311376-ECE6-4F6E-8A13-2A222BD566F8}" destId="{E81A1333-F10A-4776-A9C9-8AA002144FAF}" srcOrd="1" destOrd="0" presId="urn:microsoft.com/office/officeart/2008/layout/BendingPictureCaptionList"/>
    <dgm:cxn modelId="{53B5E30E-6E2B-4690-8C9D-3FE408C01AC1}" type="presParOf" srcId="{972A69DD-82D2-42F8-88E7-2CD5B41438F0}" destId="{7EC479A0-376A-492B-82C1-4451EFBC1EE1}" srcOrd="3" destOrd="0" presId="urn:microsoft.com/office/officeart/2008/layout/BendingPictureCaptionList"/>
    <dgm:cxn modelId="{93D6B9C1-DB5D-426F-924E-C01524ED8045}" type="presParOf" srcId="{972A69DD-82D2-42F8-88E7-2CD5B41438F0}" destId="{6EC0A5A4-5B89-4FCD-B74A-D15F96D26FA5}" srcOrd="4" destOrd="0" presId="urn:microsoft.com/office/officeart/2008/layout/BendingPictureCaptionList"/>
    <dgm:cxn modelId="{64508B01-0A41-4D47-8F48-56622E0EC295}" type="presParOf" srcId="{6EC0A5A4-5B89-4FCD-B74A-D15F96D26FA5}" destId="{C7992942-5366-4B6F-A04E-D541F8CA19E6}" srcOrd="0" destOrd="0" presId="urn:microsoft.com/office/officeart/2008/layout/BendingPictureCaptionList"/>
    <dgm:cxn modelId="{2C041B28-1D7E-4FE3-A00E-6B5F80A5F1E1}" type="presParOf" srcId="{6EC0A5A4-5B89-4FCD-B74A-D15F96D26FA5}" destId="{45AB519B-910A-4B2F-BD77-7ED31FD67B75}" srcOrd="1" destOrd="0" presId="urn:microsoft.com/office/officeart/2008/layout/BendingPictureCaptionList"/>
    <dgm:cxn modelId="{D866642C-CB59-4B6B-9F4A-58C7CC356A9D}" type="presParOf" srcId="{972A69DD-82D2-42F8-88E7-2CD5B41438F0}" destId="{FCF2CF5E-C93E-467A-9867-E097BCD3D8F6}" srcOrd="5" destOrd="0" presId="urn:microsoft.com/office/officeart/2008/layout/BendingPictureCaptionList"/>
    <dgm:cxn modelId="{4401560F-2674-4192-9E9E-1ED7FF8F4CF9}" type="presParOf" srcId="{972A69DD-82D2-42F8-88E7-2CD5B41438F0}" destId="{E4A1379D-C7C9-4BA0-A572-86952A0D0D1A}" srcOrd="6" destOrd="0" presId="urn:microsoft.com/office/officeart/2008/layout/BendingPictureCaptionList"/>
    <dgm:cxn modelId="{E4B22599-8928-4586-B1FB-554AC7836782}" type="presParOf" srcId="{E4A1379D-C7C9-4BA0-A572-86952A0D0D1A}" destId="{D4B0040D-9BA0-4C3A-B58C-668A6F447D5E}" srcOrd="0" destOrd="0" presId="urn:microsoft.com/office/officeart/2008/layout/BendingPictureCaptionList"/>
    <dgm:cxn modelId="{D624C34D-7578-4449-85E1-922F9E1017C2}" type="presParOf" srcId="{E4A1379D-C7C9-4BA0-A572-86952A0D0D1A}" destId="{2A6088D4-EDA7-4C0E-B54D-9708808EB0B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3AF7E0-506D-498E-A8C8-6C8B60162BD8}" type="doc">
      <dgm:prSet loTypeId="urn:microsoft.com/office/officeart/2008/layout/BendingPictureCaptionList" loCatId="picture" qsTypeId="urn:microsoft.com/office/officeart/2005/8/quickstyle/simple5" qsCatId="simple" csTypeId="urn:microsoft.com/office/officeart/2005/8/colors/colorful2" csCatId="colorful" phldr="1"/>
      <dgm:spPr/>
      <dgm:t>
        <a:bodyPr/>
        <a:lstStyle/>
        <a:p>
          <a:endParaRPr lang="es-CO"/>
        </a:p>
      </dgm:t>
    </dgm:pt>
    <dgm:pt modelId="{324FD273-CF0F-45AE-8E44-C1EDA0224D94}">
      <dgm:prSet phldrT="[Texto]"/>
      <dgm:spPr/>
      <dgm:t>
        <a:bodyPr/>
        <a:lstStyle/>
        <a:p>
          <a:r>
            <a:rPr lang="es-CO" dirty="0" smtClean="0"/>
            <a:t>Nidia Camacho</a:t>
          </a:r>
        </a:p>
        <a:p>
          <a:r>
            <a:rPr lang="es-CO" dirty="0" smtClean="0"/>
            <a:t>Principal </a:t>
          </a:r>
        </a:p>
      </dgm:t>
    </dgm:pt>
    <dgm:pt modelId="{5F3FC2C8-EC7E-4F4A-898B-64D3A24EAC6A}" type="parTrans" cxnId="{A8CFF0F8-722B-4512-9E31-5D7622DDA0B7}">
      <dgm:prSet/>
      <dgm:spPr/>
      <dgm:t>
        <a:bodyPr/>
        <a:lstStyle/>
        <a:p>
          <a:endParaRPr lang="es-CO"/>
        </a:p>
      </dgm:t>
    </dgm:pt>
    <dgm:pt modelId="{D29E9CBF-8D22-4F6E-ABF7-34402192DF00}" type="sibTrans" cxnId="{A8CFF0F8-722B-4512-9E31-5D7622DDA0B7}">
      <dgm:prSet/>
      <dgm:spPr/>
      <dgm:t>
        <a:bodyPr/>
        <a:lstStyle/>
        <a:p>
          <a:endParaRPr lang="es-CO"/>
        </a:p>
      </dgm:t>
    </dgm:pt>
    <dgm:pt modelId="{5F9A7377-9733-4BE8-B3C8-B84FB674C115}">
      <dgm:prSet phldrT="[Texto]"/>
      <dgm:spPr/>
      <dgm:t>
        <a:bodyPr/>
        <a:lstStyle/>
        <a:p>
          <a:r>
            <a:rPr lang="es-CO" dirty="0" smtClean="0"/>
            <a:t>Sharon Guerrero</a:t>
          </a:r>
        </a:p>
        <a:p>
          <a:r>
            <a:rPr lang="es-CO" dirty="0" smtClean="0"/>
            <a:t>Suplente</a:t>
          </a:r>
          <a:endParaRPr lang="es-CO" dirty="0"/>
        </a:p>
      </dgm:t>
    </dgm:pt>
    <dgm:pt modelId="{D4D43F04-8F17-4C49-A5FB-E266560DFACF}" type="parTrans" cxnId="{7E10D95A-9D06-4C17-B328-DC18E9D5D581}">
      <dgm:prSet/>
      <dgm:spPr/>
      <dgm:t>
        <a:bodyPr/>
        <a:lstStyle/>
        <a:p>
          <a:endParaRPr lang="es-CO"/>
        </a:p>
      </dgm:t>
    </dgm:pt>
    <dgm:pt modelId="{6D273108-0856-48C9-8947-594B07DD7D71}" type="sibTrans" cxnId="{7E10D95A-9D06-4C17-B328-DC18E9D5D581}">
      <dgm:prSet/>
      <dgm:spPr/>
      <dgm:t>
        <a:bodyPr/>
        <a:lstStyle/>
        <a:p>
          <a:endParaRPr lang="es-CO"/>
        </a:p>
      </dgm:t>
    </dgm:pt>
    <dgm:pt modelId="{8446EB75-2FF3-4ECD-8E9C-88C1797B5598}">
      <dgm:prSet phldrT="[Texto]"/>
      <dgm:spPr/>
      <dgm:t>
        <a:bodyPr/>
        <a:lstStyle/>
        <a:p>
          <a:r>
            <a:rPr lang="es-CO" dirty="0" err="1" smtClean="0"/>
            <a:t>Heidy</a:t>
          </a:r>
          <a:r>
            <a:rPr lang="es-CO" dirty="0" smtClean="0"/>
            <a:t> Letrado</a:t>
          </a:r>
        </a:p>
        <a:p>
          <a:r>
            <a:rPr lang="es-CO" dirty="0" smtClean="0"/>
            <a:t>Principal</a:t>
          </a:r>
          <a:endParaRPr lang="es-CO" dirty="0"/>
        </a:p>
      </dgm:t>
    </dgm:pt>
    <dgm:pt modelId="{DF2873A0-7FE2-49F6-964F-F2338C714D5A}" type="parTrans" cxnId="{C4A8142E-3459-4D53-BDB0-0929C754EBF1}">
      <dgm:prSet/>
      <dgm:spPr/>
      <dgm:t>
        <a:bodyPr/>
        <a:lstStyle/>
        <a:p>
          <a:endParaRPr lang="es-CO"/>
        </a:p>
      </dgm:t>
    </dgm:pt>
    <dgm:pt modelId="{F8465073-F311-4C07-9848-CBAE35D8CB41}" type="sibTrans" cxnId="{C4A8142E-3459-4D53-BDB0-0929C754EBF1}">
      <dgm:prSet/>
      <dgm:spPr/>
      <dgm:t>
        <a:bodyPr/>
        <a:lstStyle/>
        <a:p>
          <a:endParaRPr lang="es-CO"/>
        </a:p>
      </dgm:t>
    </dgm:pt>
    <dgm:pt modelId="{E65D3B76-296B-442D-9B24-6BC79E84C4E9}">
      <dgm:prSet phldrT="[Texto]"/>
      <dgm:spPr/>
      <dgm:t>
        <a:bodyPr/>
        <a:lstStyle/>
        <a:p>
          <a:r>
            <a:rPr lang="es-CO" dirty="0" err="1" smtClean="0"/>
            <a:t>Marinela</a:t>
          </a:r>
          <a:r>
            <a:rPr lang="es-CO" dirty="0" smtClean="0"/>
            <a:t> </a:t>
          </a:r>
          <a:r>
            <a:rPr lang="es-CO" dirty="0" err="1" smtClean="0"/>
            <a:t>Rodriguez</a:t>
          </a:r>
          <a:endParaRPr lang="es-CO" dirty="0" smtClean="0"/>
        </a:p>
        <a:p>
          <a:r>
            <a:rPr lang="es-CO" dirty="0" smtClean="0"/>
            <a:t>Suplente</a:t>
          </a:r>
          <a:endParaRPr lang="es-CO" dirty="0"/>
        </a:p>
      </dgm:t>
    </dgm:pt>
    <dgm:pt modelId="{D2FCA8AE-586A-4A3D-9ADA-5BB54893ACC2}" type="parTrans" cxnId="{5EC7C5BC-564E-4C84-87FF-173F460A148B}">
      <dgm:prSet/>
      <dgm:spPr/>
      <dgm:t>
        <a:bodyPr/>
        <a:lstStyle/>
        <a:p>
          <a:endParaRPr lang="es-CO"/>
        </a:p>
      </dgm:t>
    </dgm:pt>
    <dgm:pt modelId="{91EB3AFF-DCDF-46CE-9964-4EE914264A3B}" type="sibTrans" cxnId="{5EC7C5BC-564E-4C84-87FF-173F460A148B}">
      <dgm:prSet/>
      <dgm:spPr/>
      <dgm:t>
        <a:bodyPr/>
        <a:lstStyle/>
        <a:p>
          <a:endParaRPr lang="es-CO"/>
        </a:p>
      </dgm:t>
    </dgm:pt>
    <dgm:pt modelId="{972A69DD-82D2-42F8-88E7-2CD5B41438F0}" type="pres">
      <dgm:prSet presAssocID="{5E3AF7E0-506D-498E-A8C8-6C8B60162BD8}" presName="Name0" presStyleCnt="0">
        <dgm:presLayoutVars>
          <dgm:dir/>
          <dgm:resizeHandles val="exact"/>
        </dgm:presLayoutVars>
      </dgm:prSet>
      <dgm:spPr/>
      <dgm:t>
        <a:bodyPr/>
        <a:lstStyle/>
        <a:p>
          <a:endParaRPr lang="es-CO"/>
        </a:p>
      </dgm:t>
    </dgm:pt>
    <dgm:pt modelId="{AF67F4EF-4049-42D5-985F-DA3303C2F647}" type="pres">
      <dgm:prSet presAssocID="{324FD273-CF0F-45AE-8E44-C1EDA0224D94}" presName="composite" presStyleCnt="0"/>
      <dgm:spPr/>
    </dgm:pt>
    <dgm:pt modelId="{E7C9A30D-EDC2-4F05-B30A-FC0CD2A4EB46}" type="pres">
      <dgm:prSet presAssocID="{324FD273-CF0F-45AE-8E44-C1EDA0224D94}" presName="rect1" presStyleLbl="bgImgPlace1" presStyleIdx="0" presStyleCnt="4" custLinFactNeighborX="2599" custLinFactNeighborY="-55782"/>
      <dgm:spPr/>
    </dgm:pt>
    <dgm:pt modelId="{20F61459-5F48-4863-86C9-9D91BBD80C41}" type="pres">
      <dgm:prSet presAssocID="{324FD273-CF0F-45AE-8E44-C1EDA0224D94}" presName="wedgeRectCallout1" presStyleLbl="node1" presStyleIdx="0" presStyleCnt="4" custLinFactNeighborX="1223" custLinFactNeighborY="-35907">
        <dgm:presLayoutVars>
          <dgm:bulletEnabled val="1"/>
        </dgm:presLayoutVars>
      </dgm:prSet>
      <dgm:spPr/>
      <dgm:t>
        <a:bodyPr/>
        <a:lstStyle/>
        <a:p>
          <a:endParaRPr lang="es-CO"/>
        </a:p>
      </dgm:t>
    </dgm:pt>
    <dgm:pt modelId="{BAAE4A78-E6B7-4C73-A183-4344682FCEC6}" type="pres">
      <dgm:prSet presAssocID="{D29E9CBF-8D22-4F6E-ABF7-34402192DF00}" presName="sibTrans" presStyleCnt="0"/>
      <dgm:spPr/>
    </dgm:pt>
    <dgm:pt modelId="{25311376-ECE6-4F6E-8A13-2A222BD566F8}" type="pres">
      <dgm:prSet presAssocID="{5F9A7377-9733-4BE8-B3C8-B84FB674C115}" presName="composite" presStyleCnt="0"/>
      <dgm:spPr/>
    </dgm:pt>
    <dgm:pt modelId="{D5F260C8-797F-4F16-865E-36513DECE171}" type="pres">
      <dgm:prSet presAssocID="{5F9A7377-9733-4BE8-B3C8-B84FB674C115}" presName="rect1" presStyleLbl="bgImgPlace1" presStyleIdx="1" presStyleCnt="4" custScaleX="84712" custScaleY="89151"/>
      <dgm:spPr/>
      <dgm:t>
        <a:bodyPr/>
        <a:lstStyle/>
        <a:p>
          <a:endParaRPr lang="es-CO"/>
        </a:p>
      </dgm:t>
    </dgm:pt>
    <dgm:pt modelId="{E81A1333-F10A-4776-A9C9-8AA002144FAF}" type="pres">
      <dgm:prSet presAssocID="{5F9A7377-9733-4BE8-B3C8-B84FB674C115}" presName="wedgeRectCallout1" presStyleLbl="node1" presStyleIdx="1" presStyleCnt="4" custScaleY="101430" custLinFactNeighborX="3687" custLinFactNeighborY="-29746">
        <dgm:presLayoutVars>
          <dgm:bulletEnabled val="1"/>
        </dgm:presLayoutVars>
      </dgm:prSet>
      <dgm:spPr/>
      <dgm:t>
        <a:bodyPr/>
        <a:lstStyle/>
        <a:p>
          <a:endParaRPr lang="es-CO"/>
        </a:p>
      </dgm:t>
    </dgm:pt>
    <dgm:pt modelId="{7EC479A0-376A-492B-82C1-4451EFBC1EE1}" type="pres">
      <dgm:prSet presAssocID="{6D273108-0856-48C9-8947-594B07DD7D71}" presName="sibTrans" presStyleCnt="0"/>
      <dgm:spPr/>
    </dgm:pt>
    <dgm:pt modelId="{6EC0A5A4-5B89-4FCD-B74A-D15F96D26FA5}" type="pres">
      <dgm:prSet presAssocID="{8446EB75-2FF3-4ECD-8E9C-88C1797B5598}" presName="composite" presStyleCnt="0"/>
      <dgm:spPr/>
    </dgm:pt>
    <dgm:pt modelId="{C7992942-5366-4B6F-A04E-D541F8CA19E6}" type="pres">
      <dgm:prSet presAssocID="{8446EB75-2FF3-4ECD-8E9C-88C1797B5598}" presName="rect1" presStyleLbl="bgImgPlace1" presStyleIdx="2" presStyleCnt="4" custScaleX="87525" custScaleY="113932" custLinFactNeighborX="4637" custLinFactNeighborY="14279"/>
      <dgm:spPr/>
      <dgm:t>
        <a:bodyPr/>
        <a:lstStyle/>
        <a:p>
          <a:endParaRPr lang="es-CO"/>
        </a:p>
      </dgm:t>
    </dgm:pt>
    <dgm:pt modelId="{45AB519B-910A-4B2F-BD77-7ED31FD67B75}" type="pres">
      <dgm:prSet presAssocID="{8446EB75-2FF3-4ECD-8E9C-88C1797B5598}" presName="wedgeRectCallout1" presStyleLbl="node1" presStyleIdx="2" presStyleCnt="4" custLinFactNeighborX="827" custLinFactNeighborY="161">
        <dgm:presLayoutVars>
          <dgm:bulletEnabled val="1"/>
        </dgm:presLayoutVars>
      </dgm:prSet>
      <dgm:spPr/>
      <dgm:t>
        <a:bodyPr/>
        <a:lstStyle/>
        <a:p>
          <a:endParaRPr lang="es-CO"/>
        </a:p>
      </dgm:t>
    </dgm:pt>
    <dgm:pt modelId="{FCF2CF5E-C93E-467A-9867-E097BCD3D8F6}" type="pres">
      <dgm:prSet presAssocID="{F8465073-F311-4C07-9848-CBAE35D8CB41}" presName="sibTrans" presStyleCnt="0"/>
      <dgm:spPr/>
    </dgm:pt>
    <dgm:pt modelId="{E4A1379D-C7C9-4BA0-A572-86952A0D0D1A}" type="pres">
      <dgm:prSet presAssocID="{E65D3B76-296B-442D-9B24-6BC79E84C4E9}" presName="composite" presStyleCnt="0"/>
      <dgm:spPr/>
    </dgm:pt>
    <dgm:pt modelId="{D4B0040D-9BA0-4C3A-B58C-668A6F447D5E}" type="pres">
      <dgm:prSet presAssocID="{E65D3B76-296B-442D-9B24-6BC79E84C4E9}" presName="rect1" presStyleLbl="bgImgPlace1" presStyleIdx="3" presStyleCnt="4" custScaleX="78119" custScaleY="94347" custLinFactNeighborX="7378" custLinFactNeighborY="13796"/>
      <dgm:spPr/>
      <dgm:t>
        <a:bodyPr/>
        <a:lstStyle/>
        <a:p>
          <a:endParaRPr lang="es-CO"/>
        </a:p>
      </dgm:t>
    </dgm:pt>
    <dgm:pt modelId="{2A6088D4-EDA7-4C0E-B54D-9708808EB0B3}" type="pres">
      <dgm:prSet presAssocID="{E65D3B76-296B-442D-9B24-6BC79E84C4E9}" presName="wedgeRectCallout1" presStyleLbl="node1" presStyleIdx="3" presStyleCnt="4" custLinFactNeighborX="2261" custLinFactNeighborY="30507">
        <dgm:presLayoutVars>
          <dgm:bulletEnabled val="1"/>
        </dgm:presLayoutVars>
      </dgm:prSet>
      <dgm:spPr/>
      <dgm:t>
        <a:bodyPr/>
        <a:lstStyle/>
        <a:p>
          <a:endParaRPr lang="es-CO"/>
        </a:p>
      </dgm:t>
    </dgm:pt>
  </dgm:ptLst>
  <dgm:cxnLst>
    <dgm:cxn modelId="{5932C42D-5E7B-4864-9567-03D8DCB9FEB0}" type="presOf" srcId="{E65D3B76-296B-442D-9B24-6BC79E84C4E9}" destId="{2A6088D4-EDA7-4C0E-B54D-9708808EB0B3}" srcOrd="0" destOrd="0" presId="urn:microsoft.com/office/officeart/2008/layout/BendingPictureCaptionList"/>
    <dgm:cxn modelId="{7E10D95A-9D06-4C17-B328-DC18E9D5D581}" srcId="{5E3AF7E0-506D-498E-A8C8-6C8B60162BD8}" destId="{5F9A7377-9733-4BE8-B3C8-B84FB674C115}" srcOrd="1" destOrd="0" parTransId="{D4D43F04-8F17-4C49-A5FB-E266560DFACF}" sibTransId="{6D273108-0856-48C9-8947-594B07DD7D71}"/>
    <dgm:cxn modelId="{5EC7C5BC-564E-4C84-87FF-173F460A148B}" srcId="{5E3AF7E0-506D-498E-A8C8-6C8B60162BD8}" destId="{E65D3B76-296B-442D-9B24-6BC79E84C4E9}" srcOrd="3" destOrd="0" parTransId="{D2FCA8AE-586A-4A3D-9ADA-5BB54893ACC2}" sibTransId="{91EB3AFF-DCDF-46CE-9964-4EE914264A3B}"/>
    <dgm:cxn modelId="{C4A8142E-3459-4D53-BDB0-0929C754EBF1}" srcId="{5E3AF7E0-506D-498E-A8C8-6C8B60162BD8}" destId="{8446EB75-2FF3-4ECD-8E9C-88C1797B5598}" srcOrd="2" destOrd="0" parTransId="{DF2873A0-7FE2-49F6-964F-F2338C714D5A}" sibTransId="{F8465073-F311-4C07-9848-CBAE35D8CB41}"/>
    <dgm:cxn modelId="{E32AE4E5-DA6A-42E9-9127-985E8F000B6B}" type="presOf" srcId="{5E3AF7E0-506D-498E-A8C8-6C8B60162BD8}" destId="{972A69DD-82D2-42F8-88E7-2CD5B41438F0}" srcOrd="0" destOrd="0" presId="urn:microsoft.com/office/officeart/2008/layout/BendingPictureCaptionList"/>
    <dgm:cxn modelId="{738AFAC6-4A92-45F0-A0A2-4F0C6518D61D}" type="presOf" srcId="{5F9A7377-9733-4BE8-B3C8-B84FB674C115}" destId="{E81A1333-F10A-4776-A9C9-8AA002144FAF}" srcOrd="0" destOrd="0" presId="urn:microsoft.com/office/officeart/2008/layout/BendingPictureCaptionList"/>
    <dgm:cxn modelId="{A8CFF0F8-722B-4512-9E31-5D7622DDA0B7}" srcId="{5E3AF7E0-506D-498E-A8C8-6C8B60162BD8}" destId="{324FD273-CF0F-45AE-8E44-C1EDA0224D94}" srcOrd="0" destOrd="0" parTransId="{5F3FC2C8-EC7E-4F4A-898B-64D3A24EAC6A}" sibTransId="{D29E9CBF-8D22-4F6E-ABF7-34402192DF00}"/>
    <dgm:cxn modelId="{A1C4E808-9EE7-4B47-AC30-D81EB4AEB347}" type="presOf" srcId="{8446EB75-2FF3-4ECD-8E9C-88C1797B5598}" destId="{45AB519B-910A-4B2F-BD77-7ED31FD67B75}" srcOrd="0" destOrd="0" presId="urn:microsoft.com/office/officeart/2008/layout/BendingPictureCaptionList"/>
    <dgm:cxn modelId="{0CCBD4B4-602C-4C4C-8B06-AD2778DC7E2F}" type="presOf" srcId="{324FD273-CF0F-45AE-8E44-C1EDA0224D94}" destId="{20F61459-5F48-4863-86C9-9D91BBD80C41}" srcOrd="0" destOrd="0" presId="urn:microsoft.com/office/officeart/2008/layout/BendingPictureCaptionList"/>
    <dgm:cxn modelId="{AFBBF1AA-1115-4A02-906C-92D36B863FB2}" type="presParOf" srcId="{972A69DD-82D2-42F8-88E7-2CD5B41438F0}" destId="{AF67F4EF-4049-42D5-985F-DA3303C2F647}" srcOrd="0" destOrd="0" presId="urn:microsoft.com/office/officeart/2008/layout/BendingPictureCaptionList"/>
    <dgm:cxn modelId="{A48AF9B1-911A-429D-B9C8-2005ED0264ED}" type="presParOf" srcId="{AF67F4EF-4049-42D5-985F-DA3303C2F647}" destId="{E7C9A30D-EDC2-4F05-B30A-FC0CD2A4EB46}" srcOrd="0" destOrd="0" presId="urn:microsoft.com/office/officeart/2008/layout/BendingPictureCaptionList"/>
    <dgm:cxn modelId="{1CEAEEC5-051C-4423-A762-7867B3DB5207}" type="presParOf" srcId="{AF67F4EF-4049-42D5-985F-DA3303C2F647}" destId="{20F61459-5F48-4863-86C9-9D91BBD80C41}" srcOrd="1" destOrd="0" presId="urn:microsoft.com/office/officeart/2008/layout/BendingPictureCaptionList"/>
    <dgm:cxn modelId="{015CEF93-1C23-4269-9FDE-179A632D6E3F}" type="presParOf" srcId="{972A69DD-82D2-42F8-88E7-2CD5B41438F0}" destId="{BAAE4A78-E6B7-4C73-A183-4344682FCEC6}" srcOrd="1" destOrd="0" presId="urn:microsoft.com/office/officeart/2008/layout/BendingPictureCaptionList"/>
    <dgm:cxn modelId="{D378A9F1-F630-45B2-954E-155A0EF62A33}" type="presParOf" srcId="{972A69DD-82D2-42F8-88E7-2CD5B41438F0}" destId="{25311376-ECE6-4F6E-8A13-2A222BD566F8}" srcOrd="2" destOrd="0" presId="urn:microsoft.com/office/officeart/2008/layout/BendingPictureCaptionList"/>
    <dgm:cxn modelId="{494041B9-2837-45D4-88F5-2BFED9E5F714}" type="presParOf" srcId="{25311376-ECE6-4F6E-8A13-2A222BD566F8}" destId="{D5F260C8-797F-4F16-865E-36513DECE171}" srcOrd="0" destOrd="0" presId="urn:microsoft.com/office/officeart/2008/layout/BendingPictureCaptionList"/>
    <dgm:cxn modelId="{91417856-E1B5-4759-9403-329D7A37C242}" type="presParOf" srcId="{25311376-ECE6-4F6E-8A13-2A222BD566F8}" destId="{E81A1333-F10A-4776-A9C9-8AA002144FAF}" srcOrd="1" destOrd="0" presId="urn:microsoft.com/office/officeart/2008/layout/BendingPictureCaptionList"/>
    <dgm:cxn modelId="{194FE222-EFAE-4587-9DA5-00D5298E97F0}" type="presParOf" srcId="{972A69DD-82D2-42F8-88E7-2CD5B41438F0}" destId="{7EC479A0-376A-492B-82C1-4451EFBC1EE1}" srcOrd="3" destOrd="0" presId="urn:microsoft.com/office/officeart/2008/layout/BendingPictureCaptionList"/>
    <dgm:cxn modelId="{CA489DDC-74D1-4739-9F54-0CC09BF44443}" type="presParOf" srcId="{972A69DD-82D2-42F8-88E7-2CD5B41438F0}" destId="{6EC0A5A4-5B89-4FCD-B74A-D15F96D26FA5}" srcOrd="4" destOrd="0" presId="urn:microsoft.com/office/officeart/2008/layout/BendingPictureCaptionList"/>
    <dgm:cxn modelId="{007773ED-4758-4978-9A87-EDBF82BA8F88}" type="presParOf" srcId="{6EC0A5A4-5B89-4FCD-B74A-D15F96D26FA5}" destId="{C7992942-5366-4B6F-A04E-D541F8CA19E6}" srcOrd="0" destOrd="0" presId="urn:microsoft.com/office/officeart/2008/layout/BendingPictureCaptionList"/>
    <dgm:cxn modelId="{9D0F995F-BD82-4FCE-9441-E15F8B1C6EFC}" type="presParOf" srcId="{6EC0A5A4-5B89-4FCD-B74A-D15F96D26FA5}" destId="{45AB519B-910A-4B2F-BD77-7ED31FD67B75}" srcOrd="1" destOrd="0" presId="urn:microsoft.com/office/officeart/2008/layout/BendingPictureCaptionList"/>
    <dgm:cxn modelId="{52B8CACF-7D08-4B95-BDF7-AB8168DA14B5}" type="presParOf" srcId="{972A69DD-82D2-42F8-88E7-2CD5B41438F0}" destId="{FCF2CF5E-C93E-467A-9867-E097BCD3D8F6}" srcOrd="5" destOrd="0" presId="urn:microsoft.com/office/officeart/2008/layout/BendingPictureCaptionList"/>
    <dgm:cxn modelId="{E69AC81B-6CAD-4DE1-A77E-F6B9C96AA810}" type="presParOf" srcId="{972A69DD-82D2-42F8-88E7-2CD5B41438F0}" destId="{E4A1379D-C7C9-4BA0-A572-86952A0D0D1A}" srcOrd="6" destOrd="0" presId="urn:microsoft.com/office/officeart/2008/layout/BendingPictureCaptionList"/>
    <dgm:cxn modelId="{462B07AA-8D1D-492C-8C93-3A25ED5D54DE}" type="presParOf" srcId="{E4A1379D-C7C9-4BA0-A572-86952A0D0D1A}" destId="{D4B0040D-9BA0-4C3A-B58C-668A6F447D5E}" srcOrd="0" destOrd="0" presId="urn:microsoft.com/office/officeart/2008/layout/BendingPictureCaptionList"/>
    <dgm:cxn modelId="{C03FFE36-7399-4043-8EA5-14F34ADEACFC}" type="presParOf" srcId="{E4A1379D-C7C9-4BA0-A572-86952A0D0D1A}" destId="{2A6088D4-EDA7-4C0E-B54D-9708808EB0B3}"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9F493E-4E2F-4497-BD01-9AD517DB518E}"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es-CO"/>
        </a:p>
      </dgm:t>
    </dgm:pt>
    <dgm:pt modelId="{B6EED313-AFEB-4294-A532-F983A685BDE6}">
      <dgm:prSet phldrT="[Texto]" custT="1"/>
      <dgm:spPr/>
      <dgm:t>
        <a:bodyPr/>
        <a:lstStyle/>
        <a:p>
          <a:r>
            <a:rPr lang="es-CO" sz="1400" dirty="0" smtClean="0">
              <a:latin typeface="Calibri" panose="020F0502020204030204" pitchFamily="34" charset="0"/>
              <a:cs typeface="Calibri" panose="020F0502020204030204" pitchFamily="34" charset="0"/>
            </a:rPr>
            <a:t>¿Qué es ?</a:t>
          </a:r>
          <a:endParaRPr lang="es-CO" sz="1400" dirty="0">
            <a:latin typeface="Calibri" panose="020F0502020204030204" pitchFamily="34" charset="0"/>
            <a:cs typeface="Calibri" panose="020F0502020204030204" pitchFamily="34" charset="0"/>
          </a:endParaRPr>
        </a:p>
      </dgm:t>
    </dgm:pt>
    <dgm:pt modelId="{CDEC7218-5ADB-4733-BC92-79BBE13BCCD9}" type="parTrans" cxnId="{BAFEF424-40E4-4362-A08B-4D46247B1376}">
      <dgm:prSet/>
      <dgm:spPr/>
      <dgm:t>
        <a:bodyPr/>
        <a:lstStyle/>
        <a:p>
          <a:endParaRPr lang="es-CO" sz="1400">
            <a:latin typeface="Calibri" panose="020F0502020204030204" pitchFamily="34" charset="0"/>
            <a:cs typeface="Calibri" panose="020F0502020204030204" pitchFamily="34" charset="0"/>
          </a:endParaRPr>
        </a:p>
      </dgm:t>
    </dgm:pt>
    <dgm:pt modelId="{19125B3B-9A7E-4817-AB1D-78BFCB811545}" type="sibTrans" cxnId="{BAFEF424-40E4-4362-A08B-4D46247B1376}">
      <dgm:prSet/>
      <dgm:spPr/>
      <dgm:t>
        <a:bodyPr/>
        <a:lstStyle/>
        <a:p>
          <a:endParaRPr lang="es-CO" sz="1400">
            <a:latin typeface="Calibri" panose="020F0502020204030204" pitchFamily="34" charset="0"/>
            <a:cs typeface="Calibri" panose="020F0502020204030204" pitchFamily="34" charset="0"/>
          </a:endParaRPr>
        </a:p>
      </dgm:t>
    </dgm:pt>
    <dgm:pt modelId="{77EB241F-F8D7-4BA0-BF6F-17E1ADD82C10}">
      <dgm:prSet phldrT="[Texto]" custT="1"/>
      <dgm:spPr/>
      <dgm:t>
        <a:bodyPr/>
        <a:lstStyle/>
        <a:p>
          <a:r>
            <a:rPr lang="es-ES_tradnl" sz="1400" dirty="0" smtClean="0">
              <a:latin typeface="Calibri" panose="020F0502020204030204" pitchFamily="34" charset="0"/>
              <a:cs typeface="Calibri" panose="020F0502020204030204" pitchFamily="34" charset="0"/>
            </a:rPr>
            <a:t>Organismo asesor</a:t>
          </a:r>
          <a:endParaRPr lang="es-CO" sz="1400" dirty="0">
            <a:latin typeface="Calibri" panose="020F0502020204030204" pitchFamily="34" charset="0"/>
            <a:cs typeface="Calibri" panose="020F0502020204030204" pitchFamily="34" charset="0"/>
          </a:endParaRPr>
        </a:p>
      </dgm:t>
    </dgm:pt>
    <dgm:pt modelId="{7534FF31-E1D2-49B1-89DF-2ACCEA35925D}" type="parTrans" cxnId="{518EA473-4368-4B9E-BA43-BA2942B4B237}">
      <dgm:prSet/>
      <dgm:spPr/>
      <dgm:t>
        <a:bodyPr/>
        <a:lstStyle/>
        <a:p>
          <a:endParaRPr lang="es-CO" sz="1400">
            <a:latin typeface="Calibri" panose="020F0502020204030204" pitchFamily="34" charset="0"/>
            <a:cs typeface="Calibri" panose="020F0502020204030204" pitchFamily="34" charset="0"/>
          </a:endParaRPr>
        </a:p>
      </dgm:t>
    </dgm:pt>
    <dgm:pt modelId="{4365B905-4F0C-4634-AB32-171ED43B8418}" type="sibTrans" cxnId="{518EA473-4368-4B9E-BA43-BA2942B4B237}">
      <dgm:prSet/>
      <dgm:spPr/>
      <dgm:t>
        <a:bodyPr/>
        <a:lstStyle/>
        <a:p>
          <a:endParaRPr lang="es-CO" sz="1400">
            <a:latin typeface="Calibri" panose="020F0502020204030204" pitchFamily="34" charset="0"/>
            <a:cs typeface="Calibri" panose="020F0502020204030204" pitchFamily="34" charset="0"/>
          </a:endParaRPr>
        </a:p>
      </dgm:t>
    </dgm:pt>
    <dgm:pt modelId="{49E33800-F15F-45C0-A1C8-7C80BD7F339B}">
      <dgm:prSet phldrT="[Texto]" custT="1"/>
      <dgm:spPr/>
      <dgm:t>
        <a:bodyPr/>
        <a:lstStyle/>
        <a:p>
          <a:r>
            <a:rPr lang="es-CO" sz="1400" dirty="0" smtClean="0">
              <a:latin typeface="Calibri" panose="020F0502020204030204" pitchFamily="34" charset="0"/>
              <a:cs typeface="Calibri" panose="020F0502020204030204" pitchFamily="34" charset="0"/>
            </a:rPr>
            <a:t>¿Pará que es?</a:t>
          </a:r>
          <a:endParaRPr lang="es-CO" sz="1400" dirty="0">
            <a:latin typeface="Calibri" panose="020F0502020204030204" pitchFamily="34" charset="0"/>
            <a:cs typeface="Calibri" panose="020F0502020204030204" pitchFamily="34" charset="0"/>
          </a:endParaRPr>
        </a:p>
      </dgm:t>
    </dgm:pt>
    <dgm:pt modelId="{144B48A5-53D9-42AC-9AA7-90A4AF9651FB}" type="parTrans" cxnId="{3AE8FA28-93C5-4BA2-964F-D23155CA6066}">
      <dgm:prSet/>
      <dgm:spPr/>
      <dgm:t>
        <a:bodyPr/>
        <a:lstStyle/>
        <a:p>
          <a:endParaRPr lang="es-CO" sz="1400">
            <a:latin typeface="Calibri" panose="020F0502020204030204" pitchFamily="34" charset="0"/>
            <a:cs typeface="Calibri" panose="020F0502020204030204" pitchFamily="34" charset="0"/>
          </a:endParaRPr>
        </a:p>
      </dgm:t>
    </dgm:pt>
    <dgm:pt modelId="{AC7803A3-5B0B-4C2B-93DF-0B271EA2155D}" type="sibTrans" cxnId="{3AE8FA28-93C5-4BA2-964F-D23155CA6066}">
      <dgm:prSet/>
      <dgm:spPr/>
      <dgm:t>
        <a:bodyPr/>
        <a:lstStyle/>
        <a:p>
          <a:endParaRPr lang="es-CO" sz="1400">
            <a:latin typeface="Calibri" panose="020F0502020204030204" pitchFamily="34" charset="0"/>
            <a:cs typeface="Calibri" panose="020F0502020204030204" pitchFamily="34" charset="0"/>
          </a:endParaRPr>
        </a:p>
      </dgm:t>
    </dgm:pt>
    <dgm:pt modelId="{C9C039A4-4B1A-4179-B6AF-EEB2EDBF918C}">
      <dgm:prSet phldrT="[Texto]" custT="1"/>
      <dgm:spPr/>
      <dgm:t>
        <a:bodyPr/>
        <a:lstStyle/>
        <a:p>
          <a:r>
            <a:rPr lang="es-CO" sz="1400" dirty="0" smtClean="0">
              <a:latin typeface="Calibri" panose="020F0502020204030204" pitchFamily="34" charset="0"/>
              <a:cs typeface="Calibri" panose="020F0502020204030204" pitchFamily="34" charset="0"/>
            </a:rPr>
            <a:t>Vigilar y evaluar el desarrollo de las </a:t>
          </a:r>
          <a:r>
            <a:rPr lang="es-ES_tradnl" sz="1400" dirty="0" smtClean="0">
              <a:latin typeface="Calibri" panose="020F0502020204030204" pitchFamily="34" charset="0"/>
              <a:cs typeface="Calibri" panose="020F0502020204030204" pitchFamily="34" charset="0"/>
            </a:rPr>
            <a:t>actividades de SST.</a:t>
          </a:r>
          <a:endParaRPr lang="es-CO" sz="1400" dirty="0">
            <a:latin typeface="Calibri" panose="020F0502020204030204" pitchFamily="34" charset="0"/>
            <a:cs typeface="Calibri" panose="020F0502020204030204" pitchFamily="34" charset="0"/>
          </a:endParaRPr>
        </a:p>
      </dgm:t>
    </dgm:pt>
    <dgm:pt modelId="{2F30AE7F-9C54-42D6-9885-0A1410E2008A}" type="parTrans" cxnId="{91B1CB5D-3B04-4798-8517-CA4631B79AA8}">
      <dgm:prSet/>
      <dgm:spPr/>
      <dgm:t>
        <a:bodyPr/>
        <a:lstStyle/>
        <a:p>
          <a:endParaRPr lang="es-CO" sz="1400">
            <a:latin typeface="Calibri" panose="020F0502020204030204" pitchFamily="34" charset="0"/>
            <a:cs typeface="Calibri" panose="020F0502020204030204" pitchFamily="34" charset="0"/>
          </a:endParaRPr>
        </a:p>
      </dgm:t>
    </dgm:pt>
    <dgm:pt modelId="{B788266A-6078-404E-97EE-E53BE4100B44}" type="sibTrans" cxnId="{91B1CB5D-3B04-4798-8517-CA4631B79AA8}">
      <dgm:prSet/>
      <dgm:spPr/>
      <dgm:t>
        <a:bodyPr/>
        <a:lstStyle/>
        <a:p>
          <a:endParaRPr lang="es-CO" sz="1400">
            <a:latin typeface="Calibri" panose="020F0502020204030204" pitchFamily="34" charset="0"/>
            <a:cs typeface="Calibri" panose="020F0502020204030204" pitchFamily="34" charset="0"/>
          </a:endParaRPr>
        </a:p>
      </dgm:t>
    </dgm:pt>
    <dgm:pt modelId="{B0C6C24F-FDF4-4B71-91E1-1B55C16C7773}">
      <dgm:prSet phldrT="[Texto]" custT="1"/>
      <dgm:spPr/>
      <dgm:t>
        <a:bodyPr/>
        <a:lstStyle/>
        <a:p>
          <a:r>
            <a:rPr lang="es-CO" sz="1400" dirty="0" smtClean="0">
              <a:latin typeface="Calibri" panose="020F0502020204030204" pitchFamily="34" charset="0"/>
              <a:cs typeface="Calibri" panose="020F0502020204030204" pitchFamily="34" charset="0"/>
            </a:rPr>
            <a:t>Colaborar en la investigación de AT e </a:t>
          </a:r>
          <a:r>
            <a:rPr lang="es-ES_tradnl" sz="1400" dirty="0" smtClean="0">
              <a:latin typeface="Calibri" panose="020F0502020204030204" pitchFamily="34" charset="0"/>
              <a:cs typeface="Calibri" panose="020F0502020204030204" pitchFamily="34" charset="0"/>
            </a:rPr>
            <a:t>inspecciones planeadas</a:t>
          </a:r>
          <a:endParaRPr lang="es-CO" sz="1400" dirty="0">
            <a:latin typeface="Calibri" panose="020F0502020204030204" pitchFamily="34" charset="0"/>
            <a:cs typeface="Calibri" panose="020F0502020204030204" pitchFamily="34" charset="0"/>
          </a:endParaRPr>
        </a:p>
      </dgm:t>
    </dgm:pt>
    <dgm:pt modelId="{BD15BE6E-9445-467A-9684-5B77DE4C9AEC}" type="parTrans" cxnId="{5732870B-F867-49B4-BAC5-A25BAFA39C47}">
      <dgm:prSet/>
      <dgm:spPr/>
      <dgm:t>
        <a:bodyPr/>
        <a:lstStyle/>
        <a:p>
          <a:endParaRPr lang="es-CO" sz="1400">
            <a:latin typeface="Calibri" panose="020F0502020204030204" pitchFamily="34" charset="0"/>
            <a:cs typeface="Calibri" panose="020F0502020204030204" pitchFamily="34" charset="0"/>
          </a:endParaRPr>
        </a:p>
      </dgm:t>
    </dgm:pt>
    <dgm:pt modelId="{0C8B0459-2E42-49BC-B3BC-8273153F17BD}" type="sibTrans" cxnId="{5732870B-F867-49B4-BAC5-A25BAFA39C47}">
      <dgm:prSet/>
      <dgm:spPr/>
      <dgm:t>
        <a:bodyPr/>
        <a:lstStyle/>
        <a:p>
          <a:endParaRPr lang="es-CO" sz="1400">
            <a:latin typeface="Calibri" panose="020F0502020204030204" pitchFamily="34" charset="0"/>
            <a:cs typeface="Calibri" panose="020F0502020204030204" pitchFamily="34" charset="0"/>
          </a:endParaRPr>
        </a:p>
      </dgm:t>
    </dgm:pt>
    <dgm:pt modelId="{E02EB610-F193-4040-9787-9D06824CA9ED}">
      <dgm:prSet phldrT="[Texto]" custT="1"/>
      <dgm:spPr/>
      <dgm:t>
        <a:bodyPr/>
        <a:lstStyle/>
        <a:p>
          <a:r>
            <a:rPr lang="es-CO" sz="1400" dirty="0" smtClean="0">
              <a:latin typeface="Calibri" panose="020F0502020204030204" pitchFamily="34" charset="0"/>
              <a:cs typeface="Calibri" panose="020F0502020204030204" pitchFamily="34" charset="0"/>
            </a:rPr>
            <a:t>conformado por igual número de </a:t>
          </a:r>
          <a:r>
            <a:rPr lang="es-ES_tradnl" sz="1400" dirty="0" smtClean="0">
              <a:latin typeface="Calibri" panose="020F0502020204030204" pitchFamily="34" charset="0"/>
              <a:cs typeface="Calibri" panose="020F0502020204030204" pitchFamily="34" charset="0"/>
            </a:rPr>
            <a:t>representantes del empleador y de los trabajadores</a:t>
          </a:r>
          <a:endParaRPr lang="es-CO" sz="1400" dirty="0">
            <a:latin typeface="Calibri" panose="020F0502020204030204" pitchFamily="34" charset="0"/>
            <a:cs typeface="Calibri" panose="020F0502020204030204" pitchFamily="34" charset="0"/>
          </a:endParaRPr>
        </a:p>
      </dgm:t>
    </dgm:pt>
    <dgm:pt modelId="{0AAD1E45-35CC-4DED-AB9C-F90CF7945BF3}" type="parTrans" cxnId="{CDD17FA7-D0D9-4968-94AC-13E7AB948ED5}">
      <dgm:prSet/>
      <dgm:spPr/>
      <dgm:t>
        <a:bodyPr/>
        <a:lstStyle/>
        <a:p>
          <a:endParaRPr lang="es-CO" sz="1400">
            <a:latin typeface="Calibri" panose="020F0502020204030204" pitchFamily="34" charset="0"/>
            <a:cs typeface="Calibri" panose="020F0502020204030204" pitchFamily="34" charset="0"/>
          </a:endParaRPr>
        </a:p>
      </dgm:t>
    </dgm:pt>
    <dgm:pt modelId="{FB0962FD-620C-4FDD-8F42-EE552CB8AE0D}" type="sibTrans" cxnId="{CDD17FA7-D0D9-4968-94AC-13E7AB948ED5}">
      <dgm:prSet/>
      <dgm:spPr/>
      <dgm:t>
        <a:bodyPr/>
        <a:lstStyle/>
        <a:p>
          <a:endParaRPr lang="es-CO" sz="1400">
            <a:latin typeface="Calibri" panose="020F0502020204030204" pitchFamily="34" charset="0"/>
            <a:cs typeface="Calibri" panose="020F0502020204030204" pitchFamily="34" charset="0"/>
          </a:endParaRPr>
        </a:p>
      </dgm:t>
    </dgm:pt>
    <dgm:pt modelId="{C57042E6-7AE1-4919-8FE5-153C9C269CA9}" type="pres">
      <dgm:prSet presAssocID="{8F9F493E-4E2F-4497-BD01-9AD517DB518E}" presName="Name0" presStyleCnt="0">
        <dgm:presLayoutVars>
          <dgm:dir/>
          <dgm:animLvl val="lvl"/>
          <dgm:resizeHandles val="exact"/>
        </dgm:presLayoutVars>
      </dgm:prSet>
      <dgm:spPr/>
      <dgm:t>
        <a:bodyPr/>
        <a:lstStyle/>
        <a:p>
          <a:endParaRPr lang="es-CO"/>
        </a:p>
      </dgm:t>
    </dgm:pt>
    <dgm:pt modelId="{8491038A-4046-42C9-9257-B922D2DEE22C}" type="pres">
      <dgm:prSet presAssocID="{8F9F493E-4E2F-4497-BD01-9AD517DB518E}" presName="tSp" presStyleCnt="0"/>
      <dgm:spPr/>
      <dgm:t>
        <a:bodyPr/>
        <a:lstStyle/>
        <a:p>
          <a:endParaRPr lang="es-CO"/>
        </a:p>
      </dgm:t>
    </dgm:pt>
    <dgm:pt modelId="{23BD9703-115A-4262-A6E1-80D0BE35252C}" type="pres">
      <dgm:prSet presAssocID="{8F9F493E-4E2F-4497-BD01-9AD517DB518E}" presName="bSp" presStyleCnt="0"/>
      <dgm:spPr/>
      <dgm:t>
        <a:bodyPr/>
        <a:lstStyle/>
        <a:p>
          <a:endParaRPr lang="es-CO"/>
        </a:p>
      </dgm:t>
    </dgm:pt>
    <dgm:pt modelId="{BC85E882-7350-4766-8377-3F9D28A1207A}" type="pres">
      <dgm:prSet presAssocID="{8F9F493E-4E2F-4497-BD01-9AD517DB518E}" presName="process" presStyleCnt="0"/>
      <dgm:spPr/>
      <dgm:t>
        <a:bodyPr/>
        <a:lstStyle/>
        <a:p>
          <a:endParaRPr lang="es-CO"/>
        </a:p>
      </dgm:t>
    </dgm:pt>
    <dgm:pt modelId="{F2F72D7F-92BD-441E-80C8-ACA9733BD1CF}" type="pres">
      <dgm:prSet presAssocID="{B6EED313-AFEB-4294-A532-F983A685BDE6}" presName="composite1" presStyleCnt="0"/>
      <dgm:spPr/>
      <dgm:t>
        <a:bodyPr/>
        <a:lstStyle/>
        <a:p>
          <a:endParaRPr lang="es-CO"/>
        </a:p>
      </dgm:t>
    </dgm:pt>
    <dgm:pt modelId="{712D59FD-F66E-47AC-80B5-8A36ACA80802}" type="pres">
      <dgm:prSet presAssocID="{B6EED313-AFEB-4294-A532-F983A685BDE6}" presName="dummyNode1" presStyleLbl="node1" presStyleIdx="0" presStyleCnt="2"/>
      <dgm:spPr/>
      <dgm:t>
        <a:bodyPr/>
        <a:lstStyle/>
        <a:p>
          <a:endParaRPr lang="es-CO"/>
        </a:p>
      </dgm:t>
    </dgm:pt>
    <dgm:pt modelId="{89DF01A4-8E87-4FCF-98F8-37A6067B1E09}" type="pres">
      <dgm:prSet presAssocID="{B6EED313-AFEB-4294-A532-F983A685BDE6}" presName="childNode1" presStyleLbl="bgAcc1" presStyleIdx="0" presStyleCnt="2">
        <dgm:presLayoutVars>
          <dgm:bulletEnabled val="1"/>
        </dgm:presLayoutVars>
      </dgm:prSet>
      <dgm:spPr/>
      <dgm:t>
        <a:bodyPr/>
        <a:lstStyle/>
        <a:p>
          <a:endParaRPr lang="es-CO"/>
        </a:p>
      </dgm:t>
    </dgm:pt>
    <dgm:pt modelId="{C09C4D59-C56B-4942-8BC5-59C413184CCB}" type="pres">
      <dgm:prSet presAssocID="{B6EED313-AFEB-4294-A532-F983A685BDE6}" presName="childNode1tx" presStyleLbl="bgAcc1" presStyleIdx="0" presStyleCnt="2">
        <dgm:presLayoutVars>
          <dgm:bulletEnabled val="1"/>
        </dgm:presLayoutVars>
      </dgm:prSet>
      <dgm:spPr/>
      <dgm:t>
        <a:bodyPr/>
        <a:lstStyle/>
        <a:p>
          <a:endParaRPr lang="es-CO"/>
        </a:p>
      </dgm:t>
    </dgm:pt>
    <dgm:pt modelId="{570CBD84-E6D4-4A8D-8D26-3D3EA31C0458}" type="pres">
      <dgm:prSet presAssocID="{B6EED313-AFEB-4294-A532-F983A685BDE6}" presName="parentNode1" presStyleLbl="node1" presStyleIdx="0" presStyleCnt="2">
        <dgm:presLayoutVars>
          <dgm:chMax val="1"/>
          <dgm:bulletEnabled val="1"/>
        </dgm:presLayoutVars>
      </dgm:prSet>
      <dgm:spPr/>
      <dgm:t>
        <a:bodyPr/>
        <a:lstStyle/>
        <a:p>
          <a:endParaRPr lang="es-CO"/>
        </a:p>
      </dgm:t>
    </dgm:pt>
    <dgm:pt modelId="{EDE9E34D-D929-48F4-9F8A-F4992DF82E17}" type="pres">
      <dgm:prSet presAssocID="{B6EED313-AFEB-4294-A532-F983A685BDE6}" presName="connSite1" presStyleCnt="0"/>
      <dgm:spPr/>
      <dgm:t>
        <a:bodyPr/>
        <a:lstStyle/>
        <a:p>
          <a:endParaRPr lang="es-CO"/>
        </a:p>
      </dgm:t>
    </dgm:pt>
    <dgm:pt modelId="{45E96218-529E-429B-9793-41BF09D7B6F5}" type="pres">
      <dgm:prSet presAssocID="{19125B3B-9A7E-4817-AB1D-78BFCB811545}" presName="Name9" presStyleLbl="sibTrans2D1" presStyleIdx="0" presStyleCnt="1"/>
      <dgm:spPr/>
      <dgm:t>
        <a:bodyPr/>
        <a:lstStyle/>
        <a:p>
          <a:endParaRPr lang="es-CO"/>
        </a:p>
      </dgm:t>
    </dgm:pt>
    <dgm:pt modelId="{3A1B0ED2-4F08-42A0-9573-CF30278A8073}" type="pres">
      <dgm:prSet presAssocID="{49E33800-F15F-45C0-A1C8-7C80BD7F339B}" presName="composite2" presStyleCnt="0"/>
      <dgm:spPr/>
      <dgm:t>
        <a:bodyPr/>
        <a:lstStyle/>
        <a:p>
          <a:endParaRPr lang="es-CO"/>
        </a:p>
      </dgm:t>
    </dgm:pt>
    <dgm:pt modelId="{7D828DF6-7568-41EB-A8B7-28FF3A849A1F}" type="pres">
      <dgm:prSet presAssocID="{49E33800-F15F-45C0-A1C8-7C80BD7F339B}" presName="dummyNode2" presStyleLbl="node1" presStyleIdx="0" presStyleCnt="2"/>
      <dgm:spPr/>
      <dgm:t>
        <a:bodyPr/>
        <a:lstStyle/>
        <a:p>
          <a:endParaRPr lang="es-CO"/>
        </a:p>
      </dgm:t>
    </dgm:pt>
    <dgm:pt modelId="{B595597D-D33E-43F4-B637-AC49605992E4}" type="pres">
      <dgm:prSet presAssocID="{49E33800-F15F-45C0-A1C8-7C80BD7F339B}" presName="childNode2" presStyleLbl="bgAcc1" presStyleIdx="1" presStyleCnt="2" custScaleY="110858">
        <dgm:presLayoutVars>
          <dgm:bulletEnabled val="1"/>
        </dgm:presLayoutVars>
      </dgm:prSet>
      <dgm:spPr/>
      <dgm:t>
        <a:bodyPr/>
        <a:lstStyle/>
        <a:p>
          <a:endParaRPr lang="es-CO"/>
        </a:p>
      </dgm:t>
    </dgm:pt>
    <dgm:pt modelId="{97A57728-C163-4B9F-8F57-6AFE4B866253}" type="pres">
      <dgm:prSet presAssocID="{49E33800-F15F-45C0-A1C8-7C80BD7F339B}" presName="childNode2tx" presStyleLbl="bgAcc1" presStyleIdx="1" presStyleCnt="2">
        <dgm:presLayoutVars>
          <dgm:bulletEnabled val="1"/>
        </dgm:presLayoutVars>
      </dgm:prSet>
      <dgm:spPr/>
      <dgm:t>
        <a:bodyPr/>
        <a:lstStyle/>
        <a:p>
          <a:endParaRPr lang="es-CO"/>
        </a:p>
      </dgm:t>
    </dgm:pt>
    <dgm:pt modelId="{111BD53B-E165-42D4-9CBB-B3E8B5C1DB52}" type="pres">
      <dgm:prSet presAssocID="{49E33800-F15F-45C0-A1C8-7C80BD7F339B}" presName="parentNode2" presStyleLbl="node1" presStyleIdx="1" presStyleCnt="2">
        <dgm:presLayoutVars>
          <dgm:chMax val="0"/>
          <dgm:bulletEnabled val="1"/>
        </dgm:presLayoutVars>
      </dgm:prSet>
      <dgm:spPr/>
      <dgm:t>
        <a:bodyPr/>
        <a:lstStyle/>
        <a:p>
          <a:endParaRPr lang="es-CO"/>
        </a:p>
      </dgm:t>
    </dgm:pt>
    <dgm:pt modelId="{3698FF90-B933-4373-B009-BC28EDE04A6D}" type="pres">
      <dgm:prSet presAssocID="{49E33800-F15F-45C0-A1C8-7C80BD7F339B}" presName="connSite2" presStyleCnt="0"/>
      <dgm:spPr/>
      <dgm:t>
        <a:bodyPr/>
        <a:lstStyle/>
        <a:p>
          <a:endParaRPr lang="es-CO"/>
        </a:p>
      </dgm:t>
    </dgm:pt>
  </dgm:ptLst>
  <dgm:cxnLst>
    <dgm:cxn modelId="{3AE8FA28-93C5-4BA2-964F-D23155CA6066}" srcId="{8F9F493E-4E2F-4497-BD01-9AD517DB518E}" destId="{49E33800-F15F-45C0-A1C8-7C80BD7F339B}" srcOrd="1" destOrd="0" parTransId="{144B48A5-53D9-42AC-9AA7-90A4AF9651FB}" sibTransId="{AC7803A3-5B0B-4C2B-93DF-0B271EA2155D}"/>
    <dgm:cxn modelId="{9888D114-A9DD-4B92-8D63-0206502473F0}" type="presOf" srcId="{C9C039A4-4B1A-4179-B6AF-EEB2EDBF918C}" destId="{B595597D-D33E-43F4-B637-AC49605992E4}" srcOrd="0" destOrd="0" presId="urn:microsoft.com/office/officeart/2005/8/layout/hProcess4"/>
    <dgm:cxn modelId="{5B5402BB-F425-4116-9669-FC889EFA4C93}" type="presOf" srcId="{B0C6C24F-FDF4-4B71-91E1-1B55C16C7773}" destId="{97A57728-C163-4B9F-8F57-6AFE4B866253}" srcOrd="1" destOrd="1" presId="urn:microsoft.com/office/officeart/2005/8/layout/hProcess4"/>
    <dgm:cxn modelId="{3BC4DFE4-01BB-461E-AC40-D453A3B85C7C}" type="presOf" srcId="{E02EB610-F193-4040-9787-9D06824CA9ED}" destId="{89DF01A4-8E87-4FCF-98F8-37A6067B1E09}" srcOrd="0" destOrd="1" presId="urn:microsoft.com/office/officeart/2005/8/layout/hProcess4"/>
    <dgm:cxn modelId="{518EA473-4368-4B9E-BA43-BA2942B4B237}" srcId="{B6EED313-AFEB-4294-A532-F983A685BDE6}" destId="{77EB241F-F8D7-4BA0-BF6F-17E1ADD82C10}" srcOrd="0" destOrd="0" parTransId="{7534FF31-E1D2-49B1-89DF-2ACCEA35925D}" sibTransId="{4365B905-4F0C-4634-AB32-171ED43B8418}"/>
    <dgm:cxn modelId="{91B1CB5D-3B04-4798-8517-CA4631B79AA8}" srcId="{49E33800-F15F-45C0-A1C8-7C80BD7F339B}" destId="{C9C039A4-4B1A-4179-B6AF-EEB2EDBF918C}" srcOrd="0" destOrd="0" parTransId="{2F30AE7F-9C54-42D6-9885-0A1410E2008A}" sibTransId="{B788266A-6078-404E-97EE-E53BE4100B44}"/>
    <dgm:cxn modelId="{4E5CD0FE-38F6-43A7-992F-E41F3C69E62E}" type="presOf" srcId="{49E33800-F15F-45C0-A1C8-7C80BD7F339B}" destId="{111BD53B-E165-42D4-9CBB-B3E8B5C1DB52}" srcOrd="0" destOrd="0" presId="urn:microsoft.com/office/officeart/2005/8/layout/hProcess4"/>
    <dgm:cxn modelId="{CDD17FA7-D0D9-4968-94AC-13E7AB948ED5}" srcId="{B6EED313-AFEB-4294-A532-F983A685BDE6}" destId="{E02EB610-F193-4040-9787-9D06824CA9ED}" srcOrd="1" destOrd="0" parTransId="{0AAD1E45-35CC-4DED-AB9C-F90CF7945BF3}" sibTransId="{FB0962FD-620C-4FDD-8F42-EE552CB8AE0D}"/>
    <dgm:cxn modelId="{F5E57E68-607E-4A51-B90A-7428A0F91F89}" type="presOf" srcId="{19125B3B-9A7E-4817-AB1D-78BFCB811545}" destId="{45E96218-529E-429B-9793-41BF09D7B6F5}" srcOrd="0" destOrd="0" presId="urn:microsoft.com/office/officeart/2005/8/layout/hProcess4"/>
    <dgm:cxn modelId="{5B95DE78-E7C9-4BDA-9B0E-8F0C1273947A}" type="presOf" srcId="{8F9F493E-4E2F-4497-BD01-9AD517DB518E}" destId="{C57042E6-7AE1-4919-8FE5-153C9C269CA9}" srcOrd="0" destOrd="0" presId="urn:microsoft.com/office/officeart/2005/8/layout/hProcess4"/>
    <dgm:cxn modelId="{142395A4-B235-481F-974B-A5B4B1176D14}" type="presOf" srcId="{77EB241F-F8D7-4BA0-BF6F-17E1ADD82C10}" destId="{C09C4D59-C56B-4942-8BC5-59C413184CCB}" srcOrd="1" destOrd="0" presId="urn:microsoft.com/office/officeart/2005/8/layout/hProcess4"/>
    <dgm:cxn modelId="{5732870B-F867-49B4-BAC5-A25BAFA39C47}" srcId="{49E33800-F15F-45C0-A1C8-7C80BD7F339B}" destId="{B0C6C24F-FDF4-4B71-91E1-1B55C16C7773}" srcOrd="1" destOrd="0" parTransId="{BD15BE6E-9445-467A-9684-5B77DE4C9AEC}" sibTransId="{0C8B0459-2E42-49BC-B3BC-8273153F17BD}"/>
    <dgm:cxn modelId="{1E20D1F9-4B6A-4963-983E-5115BF16A789}" type="presOf" srcId="{B0C6C24F-FDF4-4B71-91E1-1B55C16C7773}" destId="{B595597D-D33E-43F4-B637-AC49605992E4}" srcOrd="0" destOrd="1" presId="urn:microsoft.com/office/officeart/2005/8/layout/hProcess4"/>
    <dgm:cxn modelId="{BAFEF424-40E4-4362-A08B-4D46247B1376}" srcId="{8F9F493E-4E2F-4497-BD01-9AD517DB518E}" destId="{B6EED313-AFEB-4294-A532-F983A685BDE6}" srcOrd="0" destOrd="0" parTransId="{CDEC7218-5ADB-4733-BC92-79BBE13BCCD9}" sibTransId="{19125B3B-9A7E-4817-AB1D-78BFCB811545}"/>
    <dgm:cxn modelId="{B535B6F7-6B35-4E3E-BB0F-F3E6CA46DBD8}" type="presOf" srcId="{B6EED313-AFEB-4294-A532-F983A685BDE6}" destId="{570CBD84-E6D4-4A8D-8D26-3D3EA31C0458}" srcOrd="0" destOrd="0" presId="urn:microsoft.com/office/officeart/2005/8/layout/hProcess4"/>
    <dgm:cxn modelId="{AD92BDDB-F5BA-44AD-BA54-01647C7B7E05}" type="presOf" srcId="{E02EB610-F193-4040-9787-9D06824CA9ED}" destId="{C09C4D59-C56B-4942-8BC5-59C413184CCB}" srcOrd="1" destOrd="1" presId="urn:microsoft.com/office/officeart/2005/8/layout/hProcess4"/>
    <dgm:cxn modelId="{5A484838-1116-409F-88F0-A6B995F6B648}" type="presOf" srcId="{C9C039A4-4B1A-4179-B6AF-EEB2EDBF918C}" destId="{97A57728-C163-4B9F-8F57-6AFE4B866253}" srcOrd="1" destOrd="0" presId="urn:microsoft.com/office/officeart/2005/8/layout/hProcess4"/>
    <dgm:cxn modelId="{6A53B032-D729-43FE-95B6-EC8704F3E070}" type="presOf" srcId="{77EB241F-F8D7-4BA0-BF6F-17E1ADD82C10}" destId="{89DF01A4-8E87-4FCF-98F8-37A6067B1E09}" srcOrd="0" destOrd="0" presId="urn:microsoft.com/office/officeart/2005/8/layout/hProcess4"/>
    <dgm:cxn modelId="{F8236939-A336-4589-B4F9-2F6A6B26B5BE}" type="presParOf" srcId="{C57042E6-7AE1-4919-8FE5-153C9C269CA9}" destId="{8491038A-4046-42C9-9257-B922D2DEE22C}" srcOrd="0" destOrd="0" presId="urn:microsoft.com/office/officeart/2005/8/layout/hProcess4"/>
    <dgm:cxn modelId="{78ADC5C5-0B3A-4CE3-BCC3-B4DD7F5B138F}" type="presParOf" srcId="{C57042E6-7AE1-4919-8FE5-153C9C269CA9}" destId="{23BD9703-115A-4262-A6E1-80D0BE35252C}" srcOrd="1" destOrd="0" presId="urn:microsoft.com/office/officeart/2005/8/layout/hProcess4"/>
    <dgm:cxn modelId="{381A3867-1CEC-4AF5-AC55-B2B73E71DD5F}" type="presParOf" srcId="{C57042E6-7AE1-4919-8FE5-153C9C269CA9}" destId="{BC85E882-7350-4766-8377-3F9D28A1207A}" srcOrd="2" destOrd="0" presId="urn:microsoft.com/office/officeart/2005/8/layout/hProcess4"/>
    <dgm:cxn modelId="{9BA97068-49EF-4B64-89BC-9E0CA6112729}" type="presParOf" srcId="{BC85E882-7350-4766-8377-3F9D28A1207A}" destId="{F2F72D7F-92BD-441E-80C8-ACA9733BD1CF}" srcOrd="0" destOrd="0" presId="urn:microsoft.com/office/officeart/2005/8/layout/hProcess4"/>
    <dgm:cxn modelId="{4D8D16EC-EC64-4057-9B82-54C03EAE3DC8}" type="presParOf" srcId="{F2F72D7F-92BD-441E-80C8-ACA9733BD1CF}" destId="{712D59FD-F66E-47AC-80B5-8A36ACA80802}" srcOrd="0" destOrd="0" presId="urn:microsoft.com/office/officeart/2005/8/layout/hProcess4"/>
    <dgm:cxn modelId="{7EE72D9E-A096-42F2-97F5-87A2FA78945F}" type="presParOf" srcId="{F2F72D7F-92BD-441E-80C8-ACA9733BD1CF}" destId="{89DF01A4-8E87-4FCF-98F8-37A6067B1E09}" srcOrd="1" destOrd="0" presId="urn:microsoft.com/office/officeart/2005/8/layout/hProcess4"/>
    <dgm:cxn modelId="{FD6F9E7E-131D-49A3-912C-0AD02ACE5936}" type="presParOf" srcId="{F2F72D7F-92BD-441E-80C8-ACA9733BD1CF}" destId="{C09C4D59-C56B-4942-8BC5-59C413184CCB}" srcOrd="2" destOrd="0" presId="urn:microsoft.com/office/officeart/2005/8/layout/hProcess4"/>
    <dgm:cxn modelId="{2A86CED7-B30C-4053-B55D-315B0FCCD0CC}" type="presParOf" srcId="{F2F72D7F-92BD-441E-80C8-ACA9733BD1CF}" destId="{570CBD84-E6D4-4A8D-8D26-3D3EA31C0458}" srcOrd="3" destOrd="0" presId="urn:microsoft.com/office/officeart/2005/8/layout/hProcess4"/>
    <dgm:cxn modelId="{D97A5019-6FDD-4425-AE32-760B551F4A7F}" type="presParOf" srcId="{F2F72D7F-92BD-441E-80C8-ACA9733BD1CF}" destId="{EDE9E34D-D929-48F4-9F8A-F4992DF82E17}" srcOrd="4" destOrd="0" presId="urn:microsoft.com/office/officeart/2005/8/layout/hProcess4"/>
    <dgm:cxn modelId="{164B942C-3059-4BC4-B0BD-03AF0905F7EA}" type="presParOf" srcId="{BC85E882-7350-4766-8377-3F9D28A1207A}" destId="{45E96218-529E-429B-9793-41BF09D7B6F5}" srcOrd="1" destOrd="0" presId="urn:microsoft.com/office/officeart/2005/8/layout/hProcess4"/>
    <dgm:cxn modelId="{87E9544C-2183-413E-92F7-2D875020073F}" type="presParOf" srcId="{BC85E882-7350-4766-8377-3F9D28A1207A}" destId="{3A1B0ED2-4F08-42A0-9573-CF30278A8073}" srcOrd="2" destOrd="0" presId="urn:microsoft.com/office/officeart/2005/8/layout/hProcess4"/>
    <dgm:cxn modelId="{EE7E437C-343C-434B-9E5A-A0C7E55AEE1A}" type="presParOf" srcId="{3A1B0ED2-4F08-42A0-9573-CF30278A8073}" destId="{7D828DF6-7568-41EB-A8B7-28FF3A849A1F}" srcOrd="0" destOrd="0" presId="urn:microsoft.com/office/officeart/2005/8/layout/hProcess4"/>
    <dgm:cxn modelId="{C284B91C-AE8D-4DEA-8163-949E96DCC271}" type="presParOf" srcId="{3A1B0ED2-4F08-42A0-9573-CF30278A8073}" destId="{B595597D-D33E-43F4-B637-AC49605992E4}" srcOrd="1" destOrd="0" presId="urn:microsoft.com/office/officeart/2005/8/layout/hProcess4"/>
    <dgm:cxn modelId="{CFF95D19-A721-4749-ADD0-72E7A40333F8}" type="presParOf" srcId="{3A1B0ED2-4F08-42A0-9573-CF30278A8073}" destId="{97A57728-C163-4B9F-8F57-6AFE4B866253}" srcOrd="2" destOrd="0" presId="urn:microsoft.com/office/officeart/2005/8/layout/hProcess4"/>
    <dgm:cxn modelId="{A69BEA7E-1275-4F2A-BA46-1E67A1CA09A0}" type="presParOf" srcId="{3A1B0ED2-4F08-42A0-9573-CF30278A8073}" destId="{111BD53B-E165-42D4-9CBB-B3E8B5C1DB52}" srcOrd="3" destOrd="0" presId="urn:microsoft.com/office/officeart/2005/8/layout/hProcess4"/>
    <dgm:cxn modelId="{8C5440D8-6F3E-4BCF-9FFA-FAB25E2E579C}" type="presParOf" srcId="{3A1B0ED2-4F08-42A0-9573-CF30278A8073}" destId="{3698FF90-B933-4373-B009-BC28EDE04A6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3AF7E0-506D-498E-A8C8-6C8B60162BD8}" type="doc">
      <dgm:prSet loTypeId="urn:microsoft.com/office/officeart/2008/layout/BendingPictureCaptionList" loCatId="picture" qsTypeId="urn:microsoft.com/office/officeart/2005/8/quickstyle/simple5" qsCatId="simple" csTypeId="urn:microsoft.com/office/officeart/2005/8/colors/colorful2" csCatId="colorful" phldr="1"/>
      <dgm:spPr/>
      <dgm:t>
        <a:bodyPr/>
        <a:lstStyle/>
        <a:p>
          <a:endParaRPr lang="es-CO"/>
        </a:p>
      </dgm:t>
    </dgm:pt>
    <dgm:pt modelId="{324FD273-CF0F-45AE-8E44-C1EDA0224D94}">
      <dgm:prSet phldrT="[Texto]"/>
      <dgm:spPr/>
      <dgm:t>
        <a:bodyPr/>
        <a:lstStyle/>
        <a:p>
          <a:r>
            <a:rPr lang="es-CO" dirty="0" smtClean="0"/>
            <a:t>Claudia Cuevas - Presidenta</a:t>
          </a:r>
        </a:p>
      </dgm:t>
    </dgm:pt>
    <dgm:pt modelId="{5F3FC2C8-EC7E-4F4A-898B-64D3A24EAC6A}" type="parTrans" cxnId="{A8CFF0F8-722B-4512-9E31-5D7622DDA0B7}">
      <dgm:prSet/>
      <dgm:spPr/>
      <dgm:t>
        <a:bodyPr/>
        <a:lstStyle/>
        <a:p>
          <a:endParaRPr lang="es-CO"/>
        </a:p>
      </dgm:t>
    </dgm:pt>
    <dgm:pt modelId="{D29E9CBF-8D22-4F6E-ABF7-34402192DF00}" type="sibTrans" cxnId="{A8CFF0F8-722B-4512-9E31-5D7622DDA0B7}">
      <dgm:prSet/>
      <dgm:spPr/>
      <dgm:t>
        <a:bodyPr/>
        <a:lstStyle/>
        <a:p>
          <a:endParaRPr lang="es-CO"/>
        </a:p>
      </dgm:t>
    </dgm:pt>
    <dgm:pt modelId="{5F9A7377-9733-4BE8-B3C8-B84FB674C115}">
      <dgm:prSet phldrT="[Texto]"/>
      <dgm:spPr/>
      <dgm:t>
        <a:bodyPr/>
        <a:lstStyle/>
        <a:p>
          <a:r>
            <a:rPr lang="es-CO" dirty="0" smtClean="0"/>
            <a:t>Nidia Jimenez  - Suplente</a:t>
          </a:r>
          <a:endParaRPr lang="es-CO" dirty="0"/>
        </a:p>
      </dgm:t>
    </dgm:pt>
    <dgm:pt modelId="{D4D43F04-8F17-4C49-A5FB-E266560DFACF}" type="parTrans" cxnId="{7E10D95A-9D06-4C17-B328-DC18E9D5D581}">
      <dgm:prSet/>
      <dgm:spPr/>
      <dgm:t>
        <a:bodyPr/>
        <a:lstStyle/>
        <a:p>
          <a:endParaRPr lang="es-CO"/>
        </a:p>
      </dgm:t>
    </dgm:pt>
    <dgm:pt modelId="{6D273108-0856-48C9-8947-594B07DD7D71}" type="sibTrans" cxnId="{7E10D95A-9D06-4C17-B328-DC18E9D5D581}">
      <dgm:prSet/>
      <dgm:spPr/>
      <dgm:t>
        <a:bodyPr/>
        <a:lstStyle/>
        <a:p>
          <a:endParaRPr lang="es-CO"/>
        </a:p>
      </dgm:t>
    </dgm:pt>
    <dgm:pt modelId="{8446EB75-2FF3-4ECD-8E9C-88C1797B5598}">
      <dgm:prSet phldrT="[Texto]"/>
      <dgm:spPr/>
      <dgm:t>
        <a:bodyPr/>
        <a:lstStyle/>
        <a:p>
          <a:r>
            <a:rPr lang="es-CO" dirty="0" smtClean="0"/>
            <a:t>Nancy Riaño - Secretaria</a:t>
          </a:r>
          <a:endParaRPr lang="es-CO" dirty="0"/>
        </a:p>
      </dgm:t>
    </dgm:pt>
    <dgm:pt modelId="{DF2873A0-7FE2-49F6-964F-F2338C714D5A}" type="parTrans" cxnId="{C4A8142E-3459-4D53-BDB0-0929C754EBF1}">
      <dgm:prSet/>
      <dgm:spPr/>
      <dgm:t>
        <a:bodyPr/>
        <a:lstStyle/>
        <a:p>
          <a:endParaRPr lang="es-CO"/>
        </a:p>
      </dgm:t>
    </dgm:pt>
    <dgm:pt modelId="{F8465073-F311-4C07-9848-CBAE35D8CB41}" type="sibTrans" cxnId="{C4A8142E-3459-4D53-BDB0-0929C754EBF1}">
      <dgm:prSet/>
      <dgm:spPr/>
      <dgm:t>
        <a:bodyPr/>
        <a:lstStyle/>
        <a:p>
          <a:endParaRPr lang="es-CO"/>
        </a:p>
      </dgm:t>
    </dgm:pt>
    <dgm:pt modelId="{E65D3B76-296B-442D-9B24-6BC79E84C4E9}">
      <dgm:prSet phldrT="[Texto]"/>
      <dgm:spPr/>
      <dgm:t>
        <a:bodyPr/>
        <a:lstStyle/>
        <a:p>
          <a:r>
            <a:rPr lang="es-CO" dirty="0" smtClean="0"/>
            <a:t>Delia Rodriguez – Suplente </a:t>
          </a:r>
          <a:endParaRPr lang="es-CO" dirty="0"/>
        </a:p>
      </dgm:t>
    </dgm:pt>
    <dgm:pt modelId="{D2FCA8AE-586A-4A3D-9ADA-5BB54893ACC2}" type="parTrans" cxnId="{5EC7C5BC-564E-4C84-87FF-173F460A148B}">
      <dgm:prSet/>
      <dgm:spPr/>
      <dgm:t>
        <a:bodyPr/>
        <a:lstStyle/>
        <a:p>
          <a:endParaRPr lang="es-CO"/>
        </a:p>
      </dgm:t>
    </dgm:pt>
    <dgm:pt modelId="{91EB3AFF-DCDF-46CE-9964-4EE914264A3B}" type="sibTrans" cxnId="{5EC7C5BC-564E-4C84-87FF-173F460A148B}">
      <dgm:prSet/>
      <dgm:spPr/>
      <dgm:t>
        <a:bodyPr/>
        <a:lstStyle/>
        <a:p>
          <a:endParaRPr lang="es-CO"/>
        </a:p>
      </dgm:t>
    </dgm:pt>
    <dgm:pt modelId="{972A69DD-82D2-42F8-88E7-2CD5B41438F0}" type="pres">
      <dgm:prSet presAssocID="{5E3AF7E0-506D-498E-A8C8-6C8B60162BD8}" presName="Name0" presStyleCnt="0">
        <dgm:presLayoutVars>
          <dgm:dir/>
          <dgm:resizeHandles val="exact"/>
        </dgm:presLayoutVars>
      </dgm:prSet>
      <dgm:spPr/>
      <dgm:t>
        <a:bodyPr/>
        <a:lstStyle/>
        <a:p>
          <a:endParaRPr lang="es-CO"/>
        </a:p>
      </dgm:t>
    </dgm:pt>
    <dgm:pt modelId="{AF67F4EF-4049-42D5-985F-DA3303C2F647}" type="pres">
      <dgm:prSet presAssocID="{324FD273-CF0F-45AE-8E44-C1EDA0224D94}" presName="composite" presStyleCnt="0"/>
      <dgm:spPr/>
    </dgm:pt>
    <dgm:pt modelId="{E7C9A30D-EDC2-4F05-B30A-FC0CD2A4EB46}" type="pres">
      <dgm:prSet presAssocID="{324FD273-CF0F-45AE-8E44-C1EDA0224D94}"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t>
        <a:bodyPr/>
        <a:lstStyle/>
        <a:p>
          <a:endParaRPr lang="es-CO"/>
        </a:p>
      </dgm:t>
    </dgm:pt>
    <dgm:pt modelId="{20F61459-5F48-4863-86C9-9D91BBD80C41}" type="pres">
      <dgm:prSet presAssocID="{324FD273-CF0F-45AE-8E44-C1EDA0224D94}" presName="wedgeRectCallout1" presStyleLbl="node1" presStyleIdx="0" presStyleCnt="4">
        <dgm:presLayoutVars>
          <dgm:bulletEnabled val="1"/>
        </dgm:presLayoutVars>
      </dgm:prSet>
      <dgm:spPr/>
      <dgm:t>
        <a:bodyPr/>
        <a:lstStyle/>
        <a:p>
          <a:endParaRPr lang="es-CO"/>
        </a:p>
      </dgm:t>
    </dgm:pt>
    <dgm:pt modelId="{BAAE4A78-E6B7-4C73-A183-4344682FCEC6}" type="pres">
      <dgm:prSet presAssocID="{D29E9CBF-8D22-4F6E-ABF7-34402192DF00}" presName="sibTrans" presStyleCnt="0"/>
      <dgm:spPr/>
    </dgm:pt>
    <dgm:pt modelId="{25311376-ECE6-4F6E-8A13-2A222BD566F8}" type="pres">
      <dgm:prSet presAssocID="{5F9A7377-9733-4BE8-B3C8-B84FB674C115}" presName="composite" presStyleCnt="0"/>
      <dgm:spPr/>
    </dgm:pt>
    <dgm:pt modelId="{D5F260C8-797F-4F16-865E-36513DECE171}" type="pres">
      <dgm:prSet presAssocID="{5F9A7377-9733-4BE8-B3C8-B84FB674C115}"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s-CO"/>
        </a:p>
      </dgm:t>
    </dgm:pt>
    <dgm:pt modelId="{E81A1333-F10A-4776-A9C9-8AA002144FAF}" type="pres">
      <dgm:prSet presAssocID="{5F9A7377-9733-4BE8-B3C8-B84FB674C115}" presName="wedgeRectCallout1" presStyleLbl="node1" presStyleIdx="1" presStyleCnt="4">
        <dgm:presLayoutVars>
          <dgm:bulletEnabled val="1"/>
        </dgm:presLayoutVars>
      </dgm:prSet>
      <dgm:spPr/>
      <dgm:t>
        <a:bodyPr/>
        <a:lstStyle/>
        <a:p>
          <a:endParaRPr lang="es-CO"/>
        </a:p>
      </dgm:t>
    </dgm:pt>
    <dgm:pt modelId="{7EC479A0-376A-492B-82C1-4451EFBC1EE1}" type="pres">
      <dgm:prSet presAssocID="{6D273108-0856-48C9-8947-594B07DD7D71}" presName="sibTrans" presStyleCnt="0"/>
      <dgm:spPr/>
    </dgm:pt>
    <dgm:pt modelId="{6EC0A5A4-5B89-4FCD-B74A-D15F96D26FA5}" type="pres">
      <dgm:prSet presAssocID="{8446EB75-2FF3-4ECD-8E9C-88C1797B5598}" presName="composite" presStyleCnt="0"/>
      <dgm:spPr/>
    </dgm:pt>
    <dgm:pt modelId="{C7992942-5366-4B6F-A04E-D541F8CA19E6}" type="pres">
      <dgm:prSet presAssocID="{8446EB75-2FF3-4ECD-8E9C-88C1797B5598}" presName="rect1" presStyleLbl="b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1000" b="-41000"/>
          </a:stretch>
        </a:blipFill>
      </dgm:spPr>
      <dgm:t>
        <a:bodyPr/>
        <a:lstStyle/>
        <a:p>
          <a:endParaRPr lang="es-CO"/>
        </a:p>
      </dgm:t>
    </dgm:pt>
    <dgm:pt modelId="{45AB519B-910A-4B2F-BD77-7ED31FD67B75}" type="pres">
      <dgm:prSet presAssocID="{8446EB75-2FF3-4ECD-8E9C-88C1797B5598}" presName="wedgeRectCallout1" presStyleLbl="node1" presStyleIdx="2" presStyleCnt="4">
        <dgm:presLayoutVars>
          <dgm:bulletEnabled val="1"/>
        </dgm:presLayoutVars>
      </dgm:prSet>
      <dgm:spPr/>
      <dgm:t>
        <a:bodyPr/>
        <a:lstStyle/>
        <a:p>
          <a:endParaRPr lang="es-CO"/>
        </a:p>
      </dgm:t>
    </dgm:pt>
    <dgm:pt modelId="{FCF2CF5E-C93E-467A-9867-E097BCD3D8F6}" type="pres">
      <dgm:prSet presAssocID="{F8465073-F311-4C07-9848-CBAE35D8CB41}" presName="sibTrans" presStyleCnt="0"/>
      <dgm:spPr/>
    </dgm:pt>
    <dgm:pt modelId="{E4A1379D-C7C9-4BA0-A572-86952A0D0D1A}" type="pres">
      <dgm:prSet presAssocID="{E65D3B76-296B-442D-9B24-6BC79E84C4E9}" presName="composite" presStyleCnt="0"/>
      <dgm:spPr/>
    </dgm:pt>
    <dgm:pt modelId="{D4B0040D-9BA0-4C3A-B58C-668A6F447D5E}" type="pres">
      <dgm:prSet presAssocID="{E65D3B76-296B-442D-9B24-6BC79E84C4E9}" presName="rect1" presStyleLbl="b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3000" b="-33000"/>
          </a:stretch>
        </a:blipFill>
      </dgm:spPr>
      <dgm:t>
        <a:bodyPr/>
        <a:lstStyle/>
        <a:p>
          <a:endParaRPr lang="es-CO"/>
        </a:p>
      </dgm:t>
    </dgm:pt>
    <dgm:pt modelId="{2A6088D4-EDA7-4C0E-B54D-9708808EB0B3}" type="pres">
      <dgm:prSet presAssocID="{E65D3B76-296B-442D-9B24-6BC79E84C4E9}" presName="wedgeRectCallout1" presStyleLbl="node1" presStyleIdx="3" presStyleCnt="4" custLinFactNeighborX="-759" custLinFactNeighborY="2412">
        <dgm:presLayoutVars>
          <dgm:bulletEnabled val="1"/>
        </dgm:presLayoutVars>
      </dgm:prSet>
      <dgm:spPr/>
      <dgm:t>
        <a:bodyPr/>
        <a:lstStyle/>
        <a:p>
          <a:endParaRPr lang="es-CO"/>
        </a:p>
      </dgm:t>
    </dgm:pt>
  </dgm:ptLst>
  <dgm:cxnLst>
    <dgm:cxn modelId="{56E89361-CBDA-4785-A6F5-A8E9189032A2}" type="presOf" srcId="{E65D3B76-296B-442D-9B24-6BC79E84C4E9}" destId="{2A6088D4-EDA7-4C0E-B54D-9708808EB0B3}" srcOrd="0" destOrd="0" presId="urn:microsoft.com/office/officeart/2008/layout/BendingPictureCaptionList"/>
    <dgm:cxn modelId="{7E10D95A-9D06-4C17-B328-DC18E9D5D581}" srcId="{5E3AF7E0-506D-498E-A8C8-6C8B60162BD8}" destId="{5F9A7377-9733-4BE8-B3C8-B84FB674C115}" srcOrd="1" destOrd="0" parTransId="{D4D43F04-8F17-4C49-A5FB-E266560DFACF}" sibTransId="{6D273108-0856-48C9-8947-594B07DD7D71}"/>
    <dgm:cxn modelId="{5EC7C5BC-564E-4C84-87FF-173F460A148B}" srcId="{5E3AF7E0-506D-498E-A8C8-6C8B60162BD8}" destId="{E65D3B76-296B-442D-9B24-6BC79E84C4E9}" srcOrd="3" destOrd="0" parTransId="{D2FCA8AE-586A-4A3D-9ADA-5BB54893ACC2}" sibTransId="{91EB3AFF-DCDF-46CE-9964-4EE914264A3B}"/>
    <dgm:cxn modelId="{49FE9862-3E63-4038-A018-983F1F26A8A1}" type="presOf" srcId="{5F9A7377-9733-4BE8-B3C8-B84FB674C115}" destId="{E81A1333-F10A-4776-A9C9-8AA002144FAF}" srcOrd="0" destOrd="0" presId="urn:microsoft.com/office/officeart/2008/layout/BendingPictureCaptionList"/>
    <dgm:cxn modelId="{C4A8142E-3459-4D53-BDB0-0929C754EBF1}" srcId="{5E3AF7E0-506D-498E-A8C8-6C8B60162BD8}" destId="{8446EB75-2FF3-4ECD-8E9C-88C1797B5598}" srcOrd="2" destOrd="0" parTransId="{DF2873A0-7FE2-49F6-964F-F2338C714D5A}" sibTransId="{F8465073-F311-4C07-9848-CBAE35D8CB41}"/>
    <dgm:cxn modelId="{837E9D37-E57D-42C5-B90A-F77A0B948F52}" type="presOf" srcId="{8446EB75-2FF3-4ECD-8E9C-88C1797B5598}" destId="{45AB519B-910A-4B2F-BD77-7ED31FD67B75}" srcOrd="0" destOrd="0" presId="urn:microsoft.com/office/officeart/2008/layout/BendingPictureCaptionList"/>
    <dgm:cxn modelId="{AEB3716B-ABA4-4607-80C4-9E539FC4AA89}" type="presOf" srcId="{5E3AF7E0-506D-498E-A8C8-6C8B60162BD8}" destId="{972A69DD-82D2-42F8-88E7-2CD5B41438F0}" srcOrd="0" destOrd="0" presId="urn:microsoft.com/office/officeart/2008/layout/BendingPictureCaptionList"/>
    <dgm:cxn modelId="{A8CFF0F8-722B-4512-9E31-5D7622DDA0B7}" srcId="{5E3AF7E0-506D-498E-A8C8-6C8B60162BD8}" destId="{324FD273-CF0F-45AE-8E44-C1EDA0224D94}" srcOrd="0" destOrd="0" parTransId="{5F3FC2C8-EC7E-4F4A-898B-64D3A24EAC6A}" sibTransId="{D29E9CBF-8D22-4F6E-ABF7-34402192DF00}"/>
    <dgm:cxn modelId="{9B6F891F-F004-4C97-8AC8-C1D71129A971}" type="presOf" srcId="{324FD273-CF0F-45AE-8E44-C1EDA0224D94}" destId="{20F61459-5F48-4863-86C9-9D91BBD80C41}" srcOrd="0" destOrd="0" presId="urn:microsoft.com/office/officeart/2008/layout/BendingPictureCaptionList"/>
    <dgm:cxn modelId="{DC8A55E0-EECB-4851-803D-CDA6414A8CE6}" type="presParOf" srcId="{972A69DD-82D2-42F8-88E7-2CD5B41438F0}" destId="{AF67F4EF-4049-42D5-985F-DA3303C2F647}" srcOrd="0" destOrd="0" presId="urn:microsoft.com/office/officeart/2008/layout/BendingPictureCaptionList"/>
    <dgm:cxn modelId="{EEDD1C6B-1586-4795-BB89-F60DE5932962}" type="presParOf" srcId="{AF67F4EF-4049-42D5-985F-DA3303C2F647}" destId="{E7C9A30D-EDC2-4F05-B30A-FC0CD2A4EB46}" srcOrd="0" destOrd="0" presId="urn:microsoft.com/office/officeart/2008/layout/BendingPictureCaptionList"/>
    <dgm:cxn modelId="{1FD635E8-8ABB-4B81-B539-60040DB5D0E1}" type="presParOf" srcId="{AF67F4EF-4049-42D5-985F-DA3303C2F647}" destId="{20F61459-5F48-4863-86C9-9D91BBD80C41}" srcOrd="1" destOrd="0" presId="urn:microsoft.com/office/officeart/2008/layout/BendingPictureCaptionList"/>
    <dgm:cxn modelId="{1BCB89A9-7935-4C83-A6C3-94F2E9910230}" type="presParOf" srcId="{972A69DD-82D2-42F8-88E7-2CD5B41438F0}" destId="{BAAE4A78-E6B7-4C73-A183-4344682FCEC6}" srcOrd="1" destOrd="0" presId="urn:microsoft.com/office/officeart/2008/layout/BendingPictureCaptionList"/>
    <dgm:cxn modelId="{1FE4261C-2065-4777-B393-6D57596D3834}" type="presParOf" srcId="{972A69DD-82D2-42F8-88E7-2CD5B41438F0}" destId="{25311376-ECE6-4F6E-8A13-2A222BD566F8}" srcOrd="2" destOrd="0" presId="urn:microsoft.com/office/officeart/2008/layout/BendingPictureCaptionList"/>
    <dgm:cxn modelId="{16571D1A-2B09-4412-BEFD-A76CD1DE3606}" type="presParOf" srcId="{25311376-ECE6-4F6E-8A13-2A222BD566F8}" destId="{D5F260C8-797F-4F16-865E-36513DECE171}" srcOrd="0" destOrd="0" presId="urn:microsoft.com/office/officeart/2008/layout/BendingPictureCaptionList"/>
    <dgm:cxn modelId="{2D18B66A-6AE1-4F50-81C3-4D07451196A5}" type="presParOf" srcId="{25311376-ECE6-4F6E-8A13-2A222BD566F8}" destId="{E81A1333-F10A-4776-A9C9-8AA002144FAF}" srcOrd="1" destOrd="0" presId="urn:microsoft.com/office/officeart/2008/layout/BendingPictureCaptionList"/>
    <dgm:cxn modelId="{C6CC2B64-A4E7-438F-A080-DE1AB54AE14A}" type="presParOf" srcId="{972A69DD-82D2-42F8-88E7-2CD5B41438F0}" destId="{7EC479A0-376A-492B-82C1-4451EFBC1EE1}" srcOrd="3" destOrd="0" presId="urn:microsoft.com/office/officeart/2008/layout/BendingPictureCaptionList"/>
    <dgm:cxn modelId="{A7308521-5669-42E7-9BD3-0F5FB1E8C571}" type="presParOf" srcId="{972A69DD-82D2-42F8-88E7-2CD5B41438F0}" destId="{6EC0A5A4-5B89-4FCD-B74A-D15F96D26FA5}" srcOrd="4" destOrd="0" presId="urn:microsoft.com/office/officeart/2008/layout/BendingPictureCaptionList"/>
    <dgm:cxn modelId="{54654EBD-DA9D-4FA1-B739-C99853889278}" type="presParOf" srcId="{6EC0A5A4-5B89-4FCD-B74A-D15F96D26FA5}" destId="{C7992942-5366-4B6F-A04E-D541F8CA19E6}" srcOrd="0" destOrd="0" presId="urn:microsoft.com/office/officeart/2008/layout/BendingPictureCaptionList"/>
    <dgm:cxn modelId="{A644ED7F-0B5F-4333-A131-29A0087F919C}" type="presParOf" srcId="{6EC0A5A4-5B89-4FCD-B74A-D15F96D26FA5}" destId="{45AB519B-910A-4B2F-BD77-7ED31FD67B75}" srcOrd="1" destOrd="0" presId="urn:microsoft.com/office/officeart/2008/layout/BendingPictureCaptionList"/>
    <dgm:cxn modelId="{83B64630-ACD4-454A-907A-DE3EB60895E8}" type="presParOf" srcId="{972A69DD-82D2-42F8-88E7-2CD5B41438F0}" destId="{FCF2CF5E-C93E-467A-9867-E097BCD3D8F6}" srcOrd="5" destOrd="0" presId="urn:microsoft.com/office/officeart/2008/layout/BendingPictureCaptionList"/>
    <dgm:cxn modelId="{992D983D-B909-4B66-BD21-7213D812D2E6}" type="presParOf" srcId="{972A69DD-82D2-42F8-88E7-2CD5B41438F0}" destId="{E4A1379D-C7C9-4BA0-A572-86952A0D0D1A}" srcOrd="6" destOrd="0" presId="urn:microsoft.com/office/officeart/2008/layout/BendingPictureCaptionList"/>
    <dgm:cxn modelId="{22957CDF-CED8-4663-9681-E579A8174679}" type="presParOf" srcId="{E4A1379D-C7C9-4BA0-A572-86952A0D0D1A}" destId="{D4B0040D-9BA0-4C3A-B58C-668A6F447D5E}" srcOrd="0" destOrd="0" presId="urn:microsoft.com/office/officeart/2008/layout/BendingPictureCaptionList"/>
    <dgm:cxn modelId="{0FE306E0-999E-4D72-B70A-FDFDE7E2253F}" type="presParOf" srcId="{E4A1379D-C7C9-4BA0-A572-86952A0D0D1A}" destId="{2A6088D4-EDA7-4C0E-B54D-9708808EB0B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3AF7E0-506D-498E-A8C8-6C8B60162BD8}" type="doc">
      <dgm:prSet loTypeId="urn:microsoft.com/office/officeart/2008/layout/BendingPictureCaptionList" loCatId="picture" qsTypeId="urn:microsoft.com/office/officeart/2005/8/quickstyle/simple5" qsCatId="simple" csTypeId="urn:microsoft.com/office/officeart/2005/8/colors/colorful2" csCatId="colorful" phldr="1"/>
      <dgm:spPr/>
      <dgm:t>
        <a:bodyPr/>
        <a:lstStyle/>
        <a:p>
          <a:endParaRPr lang="es-CO"/>
        </a:p>
      </dgm:t>
    </dgm:pt>
    <dgm:pt modelId="{324FD273-CF0F-45AE-8E44-C1EDA0224D94}">
      <dgm:prSet phldrT="[Texto]"/>
      <dgm:spPr/>
      <dgm:t>
        <a:bodyPr/>
        <a:lstStyle/>
        <a:p>
          <a:r>
            <a:rPr lang="es-CO" dirty="0" err="1" smtClean="0"/>
            <a:t>Ingirt</a:t>
          </a:r>
          <a:r>
            <a:rPr lang="es-CO" dirty="0" smtClean="0"/>
            <a:t> Acuña</a:t>
          </a:r>
        </a:p>
      </dgm:t>
    </dgm:pt>
    <dgm:pt modelId="{5F3FC2C8-EC7E-4F4A-898B-64D3A24EAC6A}" type="parTrans" cxnId="{A8CFF0F8-722B-4512-9E31-5D7622DDA0B7}">
      <dgm:prSet/>
      <dgm:spPr/>
      <dgm:t>
        <a:bodyPr/>
        <a:lstStyle/>
        <a:p>
          <a:endParaRPr lang="es-CO"/>
        </a:p>
      </dgm:t>
    </dgm:pt>
    <dgm:pt modelId="{D29E9CBF-8D22-4F6E-ABF7-34402192DF00}" type="sibTrans" cxnId="{A8CFF0F8-722B-4512-9E31-5D7622DDA0B7}">
      <dgm:prSet/>
      <dgm:spPr/>
      <dgm:t>
        <a:bodyPr/>
        <a:lstStyle/>
        <a:p>
          <a:endParaRPr lang="es-CO"/>
        </a:p>
      </dgm:t>
    </dgm:pt>
    <dgm:pt modelId="{5F9A7377-9733-4BE8-B3C8-B84FB674C115}">
      <dgm:prSet phldrT="[Texto]"/>
      <dgm:spPr/>
      <dgm:t>
        <a:bodyPr/>
        <a:lstStyle/>
        <a:p>
          <a:r>
            <a:rPr lang="es-CO" dirty="0" smtClean="0"/>
            <a:t>Jennifer Segura - Suplente</a:t>
          </a:r>
          <a:endParaRPr lang="es-CO" dirty="0"/>
        </a:p>
      </dgm:t>
    </dgm:pt>
    <dgm:pt modelId="{D4D43F04-8F17-4C49-A5FB-E266560DFACF}" type="parTrans" cxnId="{7E10D95A-9D06-4C17-B328-DC18E9D5D581}">
      <dgm:prSet/>
      <dgm:spPr/>
      <dgm:t>
        <a:bodyPr/>
        <a:lstStyle/>
        <a:p>
          <a:endParaRPr lang="es-CO"/>
        </a:p>
      </dgm:t>
    </dgm:pt>
    <dgm:pt modelId="{6D273108-0856-48C9-8947-594B07DD7D71}" type="sibTrans" cxnId="{7E10D95A-9D06-4C17-B328-DC18E9D5D581}">
      <dgm:prSet/>
      <dgm:spPr/>
      <dgm:t>
        <a:bodyPr/>
        <a:lstStyle/>
        <a:p>
          <a:endParaRPr lang="es-CO"/>
        </a:p>
      </dgm:t>
    </dgm:pt>
    <dgm:pt modelId="{8446EB75-2FF3-4ECD-8E9C-88C1797B5598}">
      <dgm:prSet phldrT="[Texto]"/>
      <dgm:spPr/>
      <dgm:t>
        <a:bodyPr/>
        <a:lstStyle/>
        <a:p>
          <a:r>
            <a:rPr lang="es-CO" dirty="0" smtClean="0"/>
            <a:t>Andrea Rincon </a:t>
          </a:r>
          <a:endParaRPr lang="es-CO" dirty="0"/>
        </a:p>
      </dgm:t>
    </dgm:pt>
    <dgm:pt modelId="{DF2873A0-7FE2-49F6-964F-F2338C714D5A}" type="parTrans" cxnId="{C4A8142E-3459-4D53-BDB0-0929C754EBF1}">
      <dgm:prSet/>
      <dgm:spPr/>
      <dgm:t>
        <a:bodyPr/>
        <a:lstStyle/>
        <a:p>
          <a:endParaRPr lang="es-CO"/>
        </a:p>
      </dgm:t>
    </dgm:pt>
    <dgm:pt modelId="{F8465073-F311-4C07-9848-CBAE35D8CB41}" type="sibTrans" cxnId="{C4A8142E-3459-4D53-BDB0-0929C754EBF1}">
      <dgm:prSet/>
      <dgm:spPr/>
      <dgm:t>
        <a:bodyPr/>
        <a:lstStyle/>
        <a:p>
          <a:endParaRPr lang="es-CO"/>
        </a:p>
      </dgm:t>
    </dgm:pt>
    <dgm:pt modelId="{E65D3B76-296B-442D-9B24-6BC79E84C4E9}">
      <dgm:prSet phldrT="[Texto]"/>
      <dgm:spPr/>
      <dgm:t>
        <a:bodyPr/>
        <a:lstStyle/>
        <a:p>
          <a:r>
            <a:rPr lang="es-CO" dirty="0" smtClean="0"/>
            <a:t>Jose </a:t>
          </a:r>
          <a:r>
            <a:rPr lang="es-CO" dirty="0" err="1" smtClean="0"/>
            <a:t>Mitrani</a:t>
          </a:r>
          <a:r>
            <a:rPr lang="es-CO" dirty="0" smtClean="0"/>
            <a:t> – Suplente </a:t>
          </a:r>
          <a:endParaRPr lang="es-CO" dirty="0"/>
        </a:p>
      </dgm:t>
    </dgm:pt>
    <dgm:pt modelId="{D2FCA8AE-586A-4A3D-9ADA-5BB54893ACC2}" type="parTrans" cxnId="{5EC7C5BC-564E-4C84-87FF-173F460A148B}">
      <dgm:prSet/>
      <dgm:spPr/>
      <dgm:t>
        <a:bodyPr/>
        <a:lstStyle/>
        <a:p>
          <a:endParaRPr lang="es-CO"/>
        </a:p>
      </dgm:t>
    </dgm:pt>
    <dgm:pt modelId="{91EB3AFF-DCDF-46CE-9964-4EE914264A3B}" type="sibTrans" cxnId="{5EC7C5BC-564E-4C84-87FF-173F460A148B}">
      <dgm:prSet/>
      <dgm:spPr/>
      <dgm:t>
        <a:bodyPr/>
        <a:lstStyle/>
        <a:p>
          <a:endParaRPr lang="es-CO"/>
        </a:p>
      </dgm:t>
    </dgm:pt>
    <dgm:pt modelId="{972A69DD-82D2-42F8-88E7-2CD5B41438F0}" type="pres">
      <dgm:prSet presAssocID="{5E3AF7E0-506D-498E-A8C8-6C8B60162BD8}" presName="Name0" presStyleCnt="0">
        <dgm:presLayoutVars>
          <dgm:dir/>
          <dgm:resizeHandles val="exact"/>
        </dgm:presLayoutVars>
      </dgm:prSet>
      <dgm:spPr/>
      <dgm:t>
        <a:bodyPr/>
        <a:lstStyle/>
        <a:p>
          <a:endParaRPr lang="es-CO"/>
        </a:p>
      </dgm:t>
    </dgm:pt>
    <dgm:pt modelId="{AF67F4EF-4049-42D5-985F-DA3303C2F647}" type="pres">
      <dgm:prSet presAssocID="{324FD273-CF0F-45AE-8E44-C1EDA0224D94}" presName="composite" presStyleCnt="0"/>
      <dgm:spPr/>
    </dgm:pt>
    <dgm:pt modelId="{E7C9A30D-EDC2-4F05-B30A-FC0CD2A4EB46}" type="pres">
      <dgm:prSet presAssocID="{324FD273-CF0F-45AE-8E44-C1EDA0224D94}"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es-CO"/>
        </a:p>
      </dgm:t>
    </dgm:pt>
    <dgm:pt modelId="{20F61459-5F48-4863-86C9-9D91BBD80C41}" type="pres">
      <dgm:prSet presAssocID="{324FD273-CF0F-45AE-8E44-C1EDA0224D94}" presName="wedgeRectCallout1" presStyleLbl="node1" presStyleIdx="0" presStyleCnt="4">
        <dgm:presLayoutVars>
          <dgm:bulletEnabled val="1"/>
        </dgm:presLayoutVars>
      </dgm:prSet>
      <dgm:spPr/>
      <dgm:t>
        <a:bodyPr/>
        <a:lstStyle/>
        <a:p>
          <a:endParaRPr lang="es-CO"/>
        </a:p>
      </dgm:t>
    </dgm:pt>
    <dgm:pt modelId="{BAAE4A78-E6B7-4C73-A183-4344682FCEC6}" type="pres">
      <dgm:prSet presAssocID="{D29E9CBF-8D22-4F6E-ABF7-34402192DF00}" presName="sibTrans" presStyleCnt="0"/>
      <dgm:spPr/>
    </dgm:pt>
    <dgm:pt modelId="{25311376-ECE6-4F6E-8A13-2A222BD566F8}" type="pres">
      <dgm:prSet presAssocID="{5F9A7377-9733-4BE8-B3C8-B84FB674C115}" presName="composite" presStyleCnt="0"/>
      <dgm:spPr/>
    </dgm:pt>
    <dgm:pt modelId="{D5F260C8-797F-4F16-865E-36513DECE171}" type="pres">
      <dgm:prSet presAssocID="{5F9A7377-9733-4BE8-B3C8-B84FB674C115}"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t>
        <a:bodyPr/>
        <a:lstStyle/>
        <a:p>
          <a:endParaRPr lang="es-CO"/>
        </a:p>
      </dgm:t>
    </dgm:pt>
    <dgm:pt modelId="{E81A1333-F10A-4776-A9C9-8AA002144FAF}" type="pres">
      <dgm:prSet presAssocID="{5F9A7377-9733-4BE8-B3C8-B84FB674C115}" presName="wedgeRectCallout1" presStyleLbl="node1" presStyleIdx="1" presStyleCnt="4">
        <dgm:presLayoutVars>
          <dgm:bulletEnabled val="1"/>
        </dgm:presLayoutVars>
      </dgm:prSet>
      <dgm:spPr/>
      <dgm:t>
        <a:bodyPr/>
        <a:lstStyle/>
        <a:p>
          <a:endParaRPr lang="es-CO"/>
        </a:p>
      </dgm:t>
    </dgm:pt>
    <dgm:pt modelId="{7EC479A0-376A-492B-82C1-4451EFBC1EE1}" type="pres">
      <dgm:prSet presAssocID="{6D273108-0856-48C9-8947-594B07DD7D71}" presName="sibTrans" presStyleCnt="0"/>
      <dgm:spPr/>
    </dgm:pt>
    <dgm:pt modelId="{6EC0A5A4-5B89-4FCD-B74A-D15F96D26FA5}" type="pres">
      <dgm:prSet presAssocID="{8446EB75-2FF3-4ECD-8E9C-88C1797B5598}" presName="composite" presStyleCnt="0"/>
      <dgm:spPr/>
    </dgm:pt>
    <dgm:pt modelId="{C7992942-5366-4B6F-A04E-D541F8CA19E6}" type="pres">
      <dgm:prSet presAssocID="{8446EB75-2FF3-4ECD-8E9C-88C1797B5598}" presName="rect1"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s-CO"/>
        </a:p>
      </dgm:t>
    </dgm:pt>
    <dgm:pt modelId="{45AB519B-910A-4B2F-BD77-7ED31FD67B75}" type="pres">
      <dgm:prSet presAssocID="{8446EB75-2FF3-4ECD-8E9C-88C1797B5598}" presName="wedgeRectCallout1" presStyleLbl="node1" presStyleIdx="2" presStyleCnt="4">
        <dgm:presLayoutVars>
          <dgm:bulletEnabled val="1"/>
        </dgm:presLayoutVars>
      </dgm:prSet>
      <dgm:spPr/>
      <dgm:t>
        <a:bodyPr/>
        <a:lstStyle/>
        <a:p>
          <a:endParaRPr lang="es-CO"/>
        </a:p>
      </dgm:t>
    </dgm:pt>
    <dgm:pt modelId="{FCF2CF5E-C93E-467A-9867-E097BCD3D8F6}" type="pres">
      <dgm:prSet presAssocID="{F8465073-F311-4C07-9848-CBAE35D8CB41}" presName="sibTrans" presStyleCnt="0"/>
      <dgm:spPr/>
    </dgm:pt>
    <dgm:pt modelId="{E4A1379D-C7C9-4BA0-A572-86952A0D0D1A}" type="pres">
      <dgm:prSet presAssocID="{E65D3B76-296B-442D-9B24-6BC79E84C4E9}" presName="composite" presStyleCnt="0"/>
      <dgm:spPr/>
    </dgm:pt>
    <dgm:pt modelId="{D4B0040D-9BA0-4C3A-B58C-668A6F447D5E}" type="pres">
      <dgm:prSet presAssocID="{E65D3B76-296B-442D-9B24-6BC79E84C4E9}" presName="rect1" presStyleLbl="b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8000" b="-28000"/>
          </a:stretch>
        </a:blipFill>
      </dgm:spPr>
      <dgm:t>
        <a:bodyPr/>
        <a:lstStyle/>
        <a:p>
          <a:endParaRPr lang="es-CO"/>
        </a:p>
      </dgm:t>
    </dgm:pt>
    <dgm:pt modelId="{2A6088D4-EDA7-4C0E-B54D-9708808EB0B3}" type="pres">
      <dgm:prSet presAssocID="{E65D3B76-296B-442D-9B24-6BC79E84C4E9}" presName="wedgeRectCallout1" presStyleLbl="node1" presStyleIdx="3" presStyleCnt="4">
        <dgm:presLayoutVars>
          <dgm:bulletEnabled val="1"/>
        </dgm:presLayoutVars>
      </dgm:prSet>
      <dgm:spPr/>
      <dgm:t>
        <a:bodyPr/>
        <a:lstStyle/>
        <a:p>
          <a:endParaRPr lang="es-CO"/>
        </a:p>
      </dgm:t>
    </dgm:pt>
  </dgm:ptLst>
  <dgm:cxnLst>
    <dgm:cxn modelId="{7E10D95A-9D06-4C17-B328-DC18E9D5D581}" srcId="{5E3AF7E0-506D-498E-A8C8-6C8B60162BD8}" destId="{5F9A7377-9733-4BE8-B3C8-B84FB674C115}" srcOrd="1" destOrd="0" parTransId="{D4D43F04-8F17-4C49-A5FB-E266560DFACF}" sibTransId="{6D273108-0856-48C9-8947-594B07DD7D71}"/>
    <dgm:cxn modelId="{A6932301-4277-4091-BA15-B2EBD453FFA2}" type="presOf" srcId="{5F9A7377-9733-4BE8-B3C8-B84FB674C115}" destId="{E81A1333-F10A-4776-A9C9-8AA002144FAF}" srcOrd="0" destOrd="0" presId="urn:microsoft.com/office/officeart/2008/layout/BendingPictureCaptionList"/>
    <dgm:cxn modelId="{683FC8AB-D0E6-49F1-AE61-9C0584E8A29A}" type="presOf" srcId="{5E3AF7E0-506D-498E-A8C8-6C8B60162BD8}" destId="{972A69DD-82D2-42F8-88E7-2CD5B41438F0}" srcOrd="0" destOrd="0" presId="urn:microsoft.com/office/officeart/2008/layout/BendingPictureCaptionList"/>
    <dgm:cxn modelId="{5EC7C5BC-564E-4C84-87FF-173F460A148B}" srcId="{5E3AF7E0-506D-498E-A8C8-6C8B60162BD8}" destId="{E65D3B76-296B-442D-9B24-6BC79E84C4E9}" srcOrd="3" destOrd="0" parTransId="{D2FCA8AE-586A-4A3D-9ADA-5BB54893ACC2}" sibTransId="{91EB3AFF-DCDF-46CE-9964-4EE914264A3B}"/>
    <dgm:cxn modelId="{C4A8142E-3459-4D53-BDB0-0929C754EBF1}" srcId="{5E3AF7E0-506D-498E-A8C8-6C8B60162BD8}" destId="{8446EB75-2FF3-4ECD-8E9C-88C1797B5598}" srcOrd="2" destOrd="0" parTransId="{DF2873A0-7FE2-49F6-964F-F2338C714D5A}" sibTransId="{F8465073-F311-4C07-9848-CBAE35D8CB41}"/>
    <dgm:cxn modelId="{883C3367-FA0C-4E10-ACE7-7691B60E091F}" type="presOf" srcId="{E65D3B76-296B-442D-9B24-6BC79E84C4E9}" destId="{2A6088D4-EDA7-4C0E-B54D-9708808EB0B3}" srcOrd="0" destOrd="0" presId="urn:microsoft.com/office/officeart/2008/layout/BendingPictureCaptionList"/>
    <dgm:cxn modelId="{284717E5-23AC-4376-8F10-973CAC5B7C23}" type="presOf" srcId="{8446EB75-2FF3-4ECD-8E9C-88C1797B5598}" destId="{45AB519B-910A-4B2F-BD77-7ED31FD67B75}" srcOrd="0" destOrd="0" presId="urn:microsoft.com/office/officeart/2008/layout/BendingPictureCaptionList"/>
    <dgm:cxn modelId="{B062E9D8-24EF-458C-890B-3A8A030EDD81}" type="presOf" srcId="{324FD273-CF0F-45AE-8E44-C1EDA0224D94}" destId="{20F61459-5F48-4863-86C9-9D91BBD80C41}" srcOrd="0" destOrd="0" presId="urn:microsoft.com/office/officeart/2008/layout/BendingPictureCaptionList"/>
    <dgm:cxn modelId="{A8CFF0F8-722B-4512-9E31-5D7622DDA0B7}" srcId="{5E3AF7E0-506D-498E-A8C8-6C8B60162BD8}" destId="{324FD273-CF0F-45AE-8E44-C1EDA0224D94}" srcOrd="0" destOrd="0" parTransId="{5F3FC2C8-EC7E-4F4A-898B-64D3A24EAC6A}" sibTransId="{D29E9CBF-8D22-4F6E-ABF7-34402192DF00}"/>
    <dgm:cxn modelId="{2456DCA6-23B3-4B2F-BB71-32FD3A69C494}" type="presParOf" srcId="{972A69DD-82D2-42F8-88E7-2CD5B41438F0}" destId="{AF67F4EF-4049-42D5-985F-DA3303C2F647}" srcOrd="0" destOrd="0" presId="urn:microsoft.com/office/officeart/2008/layout/BendingPictureCaptionList"/>
    <dgm:cxn modelId="{B1BBF719-E0CB-403F-8E1C-B3C7E3A8A8C5}" type="presParOf" srcId="{AF67F4EF-4049-42D5-985F-DA3303C2F647}" destId="{E7C9A30D-EDC2-4F05-B30A-FC0CD2A4EB46}" srcOrd="0" destOrd="0" presId="urn:microsoft.com/office/officeart/2008/layout/BendingPictureCaptionList"/>
    <dgm:cxn modelId="{5AB5DE2A-DE6F-4FEF-B41F-C31C62FCD2A9}" type="presParOf" srcId="{AF67F4EF-4049-42D5-985F-DA3303C2F647}" destId="{20F61459-5F48-4863-86C9-9D91BBD80C41}" srcOrd="1" destOrd="0" presId="urn:microsoft.com/office/officeart/2008/layout/BendingPictureCaptionList"/>
    <dgm:cxn modelId="{E25B1CF0-8EB2-4D74-9749-257940E99CA2}" type="presParOf" srcId="{972A69DD-82D2-42F8-88E7-2CD5B41438F0}" destId="{BAAE4A78-E6B7-4C73-A183-4344682FCEC6}" srcOrd="1" destOrd="0" presId="urn:microsoft.com/office/officeart/2008/layout/BendingPictureCaptionList"/>
    <dgm:cxn modelId="{C25D06C7-ECBB-4197-92CD-A5395612E9E7}" type="presParOf" srcId="{972A69DD-82D2-42F8-88E7-2CD5B41438F0}" destId="{25311376-ECE6-4F6E-8A13-2A222BD566F8}" srcOrd="2" destOrd="0" presId="urn:microsoft.com/office/officeart/2008/layout/BendingPictureCaptionList"/>
    <dgm:cxn modelId="{1699CB8B-9EE9-4330-A08A-5AA18AC08C62}" type="presParOf" srcId="{25311376-ECE6-4F6E-8A13-2A222BD566F8}" destId="{D5F260C8-797F-4F16-865E-36513DECE171}" srcOrd="0" destOrd="0" presId="urn:microsoft.com/office/officeart/2008/layout/BendingPictureCaptionList"/>
    <dgm:cxn modelId="{2F4B4263-95C9-4710-B85B-D220F62F5C3B}" type="presParOf" srcId="{25311376-ECE6-4F6E-8A13-2A222BD566F8}" destId="{E81A1333-F10A-4776-A9C9-8AA002144FAF}" srcOrd="1" destOrd="0" presId="urn:microsoft.com/office/officeart/2008/layout/BendingPictureCaptionList"/>
    <dgm:cxn modelId="{34234367-A94A-43DC-957F-FAD3AC5CE4E9}" type="presParOf" srcId="{972A69DD-82D2-42F8-88E7-2CD5B41438F0}" destId="{7EC479A0-376A-492B-82C1-4451EFBC1EE1}" srcOrd="3" destOrd="0" presId="urn:microsoft.com/office/officeart/2008/layout/BendingPictureCaptionList"/>
    <dgm:cxn modelId="{2D59C31B-88B9-4061-99BE-DC6BFD3FBAEE}" type="presParOf" srcId="{972A69DD-82D2-42F8-88E7-2CD5B41438F0}" destId="{6EC0A5A4-5B89-4FCD-B74A-D15F96D26FA5}" srcOrd="4" destOrd="0" presId="urn:microsoft.com/office/officeart/2008/layout/BendingPictureCaptionList"/>
    <dgm:cxn modelId="{173433B3-30A8-4784-B77C-89CEC174B66B}" type="presParOf" srcId="{6EC0A5A4-5B89-4FCD-B74A-D15F96D26FA5}" destId="{C7992942-5366-4B6F-A04E-D541F8CA19E6}" srcOrd="0" destOrd="0" presId="urn:microsoft.com/office/officeart/2008/layout/BendingPictureCaptionList"/>
    <dgm:cxn modelId="{02141572-E1D5-40EE-8123-51465C931FF9}" type="presParOf" srcId="{6EC0A5A4-5B89-4FCD-B74A-D15F96D26FA5}" destId="{45AB519B-910A-4B2F-BD77-7ED31FD67B75}" srcOrd="1" destOrd="0" presId="urn:microsoft.com/office/officeart/2008/layout/BendingPictureCaptionList"/>
    <dgm:cxn modelId="{265DC6D1-C017-43D0-8B7E-575C0BF1D828}" type="presParOf" srcId="{972A69DD-82D2-42F8-88E7-2CD5B41438F0}" destId="{FCF2CF5E-C93E-467A-9867-E097BCD3D8F6}" srcOrd="5" destOrd="0" presId="urn:microsoft.com/office/officeart/2008/layout/BendingPictureCaptionList"/>
    <dgm:cxn modelId="{41A1B157-823F-47ED-B4FC-229E61858B9C}" type="presParOf" srcId="{972A69DD-82D2-42F8-88E7-2CD5B41438F0}" destId="{E4A1379D-C7C9-4BA0-A572-86952A0D0D1A}" srcOrd="6" destOrd="0" presId="urn:microsoft.com/office/officeart/2008/layout/BendingPictureCaptionList"/>
    <dgm:cxn modelId="{3ECB7E49-772D-4526-AB8B-4A3B165079C1}" type="presParOf" srcId="{E4A1379D-C7C9-4BA0-A572-86952A0D0D1A}" destId="{D4B0040D-9BA0-4C3A-B58C-668A6F447D5E}" srcOrd="0" destOrd="0" presId="urn:microsoft.com/office/officeart/2008/layout/BendingPictureCaptionList"/>
    <dgm:cxn modelId="{505F09F8-3E23-4ED8-91BF-CE1ECB77DB1C}" type="presParOf" srcId="{E4A1379D-C7C9-4BA0-A572-86952A0D0D1A}" destId="{2A6088D4-EDA7-4C0E-B54D-9708808EB0B3}"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D00459-10AA-4130-A7FC-11E9F7D429F9}" type="doc">
      <dgm:prSet loTypeId="urn:microsoft.com/office/officeart/2008/layout/BendingPictureBlocks" loCatId="picture" qsTypeId="urn:microsoft.com/office/officeart/2005/8/quickstyle/simple5" qsCatId="simple" csTypeId="urn:microsoft.com/office/officeart/2005/8/colors/colorful2" csCatId="colorful" phldr="1"/>
      <dgm:spPr/>
      <dgm:t>
        <a:bodyPr/>
        <a:lstStyle/>
        <a:p>
          <a:endParaRPr lang="es-CO"/>
        </a:p>
      </dgm:t>
    </dgm:pt>
    <dgm:pt modelId="{71CA5926-1A36-4AA8-BF43-85C8A300D43E}">
      <dgm:prSet phldrT="[Texto]"/>
      <dgm:spPr/>
      <dgm:t>
        <a:bodyPr/>
        <a:lstStyle/>
        <a:p>
          <a:r>
            <a:rPr lang="es-CO" dirty="0" smtClean="0"/>
            <a:t>Casco </a:t>
          </a:r>
          <a:endParaRPr lang="es-CO" dirty="0"/>
        </a:p>
      </dgm:t>
    </dgm:pt>
    <dgm:pt modelId="{5597B61E-84F8-4FB3-8827-FFE2BE2ED7F4}" type="parTrans" cxnId="{E2151E9A-E33F-4E3F-914A-6ED0D9253036}">
      <dgm:prSet/>
      <dgm:spPr/>
      <dgm:t>
        <a:bodyPr/>
        <a:lstStyle/>
        <a:p>
          <a:endParaRPr lang="es-CO"/>
        </a:p>
      </dgm:t>
    </dgm:pt>
    <dgm:pt modelId="{9F4BA991-2777-4A7E-8437-56329BD78F50}" type="sibTrans" cxnId="{E2151E9A-E33F-4E3F-914A-6ED0D9253036}">
      <dgm:prSet/>
      <dgm:spPr/>
      <dgm:t>
        <a:bodyPr/>
        <a:lstStyle/>
        <a:p>
          <a:endParaRPr lang="es-CO"/>
        </a:p>
      </dgm:t>
    </dgm:pt>
    <dgm:pt modelId="{D119EC66-F36B-4B3B-B401-3A558B2FF26B}">
      <dgm:prSet phldrT="[Texto]"/>
      <dgm:spPr/>
      <dgm:t>
        <a:bodyPr/>
        <a:lstStyle/>
        <a:p>
          <a:r>
            <a:rPr lang="es-CO" dirty="0" smtClean="0"/>
            <a:t>Ropa de Seguridad</a:t>
          </a:r>
          <a:endParaRPr lang="es-CO" dirty="0"/>
        </a:p>
      </dgm:t>
    </dgm:pt>
    <dgm:pt modelId="{C54BB86C-7DBE-468C-9803-492CBE9A5F04}" type="parTrans" cxnId="{4B703D3A-1360-4737-A4B0-E3D575C2DDAD}">
      <dgm:prSet/>
      <dgm:spPr/>
      <dgm:t>
        <a:bodyPr/>
        <a:lstStyle/>
        <a:p>
          <a:endParaRPr lang="es-CO"/>
        </a:p>
      </dgm:t>
    </dgm:pt>
    <dgm:pt modelId="{C7F4B688-FE1E-486E-BF88-1DBA1FC85E51}" type="sibTrans" cxnId="{4B703D3A-1360-4737-A4B0-E3D575C2DDAD}">
      <dgm:prSet/>
      <dgm:spPr/>
      <dgm:t>
        <a:bodyPr/>
        <a:lstStyle/>
        <a:p>
          <a:endParaRPr lang="es-CO"/>
        </a:p>
      </dgm:t>
    </dgm:pt>
    <dgm:pt modelId="{E1F69B02-9C2D-40AF-A80A-38929FAF7D05}">
      <dgm:prSet phldrT="[Texto]"/>
      <dgm:spPr/>
      <dgm:t>
        <a:bodyPr/>
        <a:lstStyle/>
        <a:p>
          <a:r>
            <a:rPr lang="es-CO" dirty="0" smtClean="0"/>
            <a:t>Protección Respiratoria</a:t>
          </a:r>
          <a:endParaRPr lang="es-CO" dirty="0"/>
        </a:p>
      </dgm:t>
    </dgm:pt>
    <dgm:pt modelId="{CE30DBAB-D1A4-428E-9ACB-36A3092BB3B9}" type="parTrans" cxnId="{B40069E9-C445-4940-820F-7BB3E96FA432}">
      <dgm:prSet/>
      <dgm:spPr/>
      <dgm:t>
        <a:bodyPr/>
        <a:lstStyle/>
        <a:p>
          <a:endParaRPr lang="es-CO"/>
        </a:p>
      </dgm:t>
    </dgm:pt>
    <dgm:pt modelId="{BAFF94E3-C3F0-42AB-AB8B-830D1978E8A6}" type="sibTrans" cxnId="{B40069E9-C445-4940-820F-7BB3E96FA432}">
      <dgm:prSet/>
      <dgm:spPr/>
      <dgm:t>
        <a:bodyPr/>
        <a:lstStyle/>
        <a:p>
          <a:endParaRPr lang="es-CO"/>
        </a:p>
      </dgm:t>
    </dgm:pt>
    <dgm:pt modelId="{B34F6E75-B871-4BD0-B8CB-EE8152390424}">
      <dgm:prSet/>
      <dgm:spPr/>
      <dgm:t>
        <a:bodyPr/>
        <a:lstStyle/>
        <a:p>
          <a:r>
            <a:rPr lang="es-CO" dirty="0" smtClean="0"/>
            <a:t>Protección Auditiva</a:t>
          </a:r>
          <a:endParaRPr lang="es-CO" dirty="0"/>
        </a:p>
      </dgm:t>
    </dgm:pt>
    <dgm:pt modelId="{F8F27553-3FA7-46FD-B80A-6EAA696DD9F9}" type="parTrans" cxnId="{BD12260D-161C-42AA-9214-982C85C91E15}">
      <dgm:prSet/>
      <dgm:spPr/>
      <dgm:t>
        <a:bodyPr/>
        <a:lstStyle/>
        <a:p>
          <a:endParaRPr lang="es-CO"/>
        </a:p>
      </dgm:t>
    </dgm:pt>
    <dgm:pt modelId="{B041FAA1-3239-4357-8164-D122700F591E}" type="sibTrans" cxnId="{BD12260D-161C-42AA-9214-982C85C91E15}">
      <dgm:prSet/>
      <dgm:spPr/>
      <dgm:t>
        <a:bodyPr/>
        <a:lstStyle/>
        <a:p>
          <a:endParaRPr lang="es-CO"/>
        </a:p>
      </dgm:t>
    </dgm:pt>
    <dgm:pt modelId="{37B03A25-6914-4D69-913A-C8A2830EF7FC}">
      <dgm:prSet/>
      <dgm:spPr/>
      <dgm:t>
        <a:bodyPr/>
        <a:lstStyle/>
        <a:p>
          <a:r>
            <a:rPr lang="es-CO" dirty="0" smtClean="0"/>
            <a:t>Protección Visual</a:t>
          </a:r>
          <a:endParaRPr lang="es-CO" dirty="0"/>
        </a:p>
      </dgm:t>
    </dgm:pt>
    <dgm:pt modelId="{07F41E69-291D-4560-B183-9EEA77D9B254}" type="parTrans" cxnId="{7202594F-FED5-47C7-A7ED-6AE9AC7D3B37}">
      <dgm:prSet/>
      <dgm:spPr/>
      <dgm:t>
        <a:bodyPr/>
        <a:lstStyle/>
        <a:p>
          <a:endParaRPr lang="es-CO"/>
        </a:p>
      </dgm:t>
    </dgm:pt>
    <dgm:pt modelId="{5D9995E6-90C3-4340-88AE-5D75EF1506FF}" type="sibTrans" cxnId="{7202594F-FED5-47C7-A7ED-6AE9AC7D3B37}">
      <dgm:prSet/>
      <dgm:spPr/>
      <dgm:t>
        <a:bodyPr/>
        <a:lstStyle/>
        <a:p>
          <a:endParaRPr lang="es-CO"/>
        </a:p>
      </dgm:t>
    </dgm:pt>
    <dgm:pt modelId="{A809636F-31CB-4786-A02E-A96170FAE291}">
      <dgm:prSet/>
      <dgm:spPr/>
      <dgm:t>
        <a:bodyPr/>
        <a:lstStyle/>
        <a:p>
          <a:r>
            <a:rPr lang="es-CO" dirty="0" smtClean="0"/>
            <a:t>Guantes</a:t>
          </a:r>
          <a:endParaRPr lang="es-CO" dirty="0"/>
        </a:p>
      </dgm:t>
    </dgm:pt>
    <dgm:pt modelId="{2D95EF81-E913-4895-9842-6B3B477670C4}" type="parTrans" cxnId="{313C8C8F-F16B-4F6E-9164-A52C2430A025}">
      <dgm:prSet/>
      <dgm:spPr/>
      <dgm:t>
        <a:bodyPr/>
        <a:lstStyle/>
        <a:p>
          <a:endParaRPr lang="es-CO"/>
        </a:p>
      </dgm:t>
    </dgm:pt>
    <dgm:pt modelId="{7EA21D39-A96B-43CF-BDE0-B71D1121E4B3}" type="sibTrans" cxnId="{313C8C8F-F16B-4F6E-9164-A52C2430A025}">
      <dgm:prSet/>
      <dgm:spPr/>
      <dgm:t>
        <a:bodyPr/>
        <a:lstStyle/>
        <a:p>
          <a:endParaRPr lang="es-CO"/>
        </a:p>
      </dgm:t>
    </dgm:pt>
    <dgm:pt modelId="{0E7AFD31-95D5-44D9-9F5C-4AED691B8BEF}">
      <dgm:prSet/>
      <dgm:spPr/>
      <dgm:t>
        <a:bodyPr/>
        <a:lstStyle/>
        <a:p>
          <a:r>
            <a:rPr lang="es-CO" dirty="0" smtClean="0"/>
            <a:t>Zapatos de Seguridad</a:t>
          </a:r>
          <a:endParaRPr lang="es-CO" dirty="0"/>
        </a:p>
      </dgm:t>
    </dgm:pt>
    <dgm:pt modelId="{797D9687-A20F-4B14-B1D2-2569DE6FF4A3}" type="parTrans" cxnId="{0E3F4FDD-D9EE-4FCD-9BC8-D27C12DFB948}">
      <dgm:prSet/>
      <dgm:spPr/>
      <dgm:t>
        <a:bodyPr/>
        <a:lstStyle/>
        <a:p>
          <a:endParaRPr lang="es-CO"/>
        </a:p>
      </dgm:t>
    </dgm:pt>
    <dgm:pt modelId="{151FD5DF-EBB8-4513-91DB-1898C8E994AB}" type="sibTrans" cxnId="{0E3F4FDD-D9EE-4FCD-9BC8-D27C12DFB948}">
      <dgm:prSet/>
      <dgm:spPr/>
      <dgm:t>
        <a:bodyPr/>
        <a:lstStyle/>
        <a:p>
          <a:endParaRPr lang="es-CO"/>
        </a:p>
      </dgm:t>
    </dgm:pt>
    <dgm:pt modelId="{B372DD49-6F74-4149-A4DF-154534B774E4}">
      <dgm:prSet/>
      <dgm:spPr/>
      <dgm:t>
        <a:bodyPr/>
        <a:lstStyle/>
        <a:p>
          <a:r>
            <a:rPr lang="es-CO" dirty="0" smtClean="0"/>
            <a:t>Protección Trabajo en Alturas</a:t>
          </a:r>
          <a:endParaRPr lang="es-CO" dirty="0"/>
        </a:p>
      </dgm:t>
    </dgm:pt>
    <dgm:pt modelId="{26CD1A8C-F437-49CC-9322-81ACAE03BF61}" type="parTrans" cxnId="{0BD6AC4E-3373-497E-A751-6E776142177D}">
      <dgm:prSet/>
      <dgm:spPr/>
      <dgm:t>
        <a:bodyPr/>
        <a:lstStyle/>
        <a:p>
          <a:endParaRPr lang="es-CO"/>
        </a:p>
      </dgm:t>
    </dgm:pt>
    <dgm:pt modelId="{93545152-0642-498E-92C5-75CB83A1A4DB}" type="sibTrans" cxnId="{0BD6AC4E-3373-497E-A751-6E776142177D}">
      <dgm:prSet/>
      <dgm:spPr/>
      <dgm:t>
        <a:bodyPr/>
        <a:lstStyle/>
        <a:p>
          <a:endParaRPr lang="es-CO"/>
        </a:p>
      </dgm:t>
    </dgm:pt>
    <dgm:pt modelId="{158F42B4-FA9E-430A-B4D4-E821F39B28FD}" type="pres">
      <dgm:prSet presAssocID="{0AD00459-10AA-4130-A7FC-11E9F7D429F9}" presName="Name0" presStyleCnt="0">
        <dgm:presLayoutVars>
          <dgm:dir/>
          <dgm:resizeHandles/>
        </dgm:presLayoutVars>
      </dgm:prSet>
      <dgm:spPr/>
      <dgm:t>
        <a:bodyPr/>
        <a:lstStyle/>
        <a:p>
          <a:endParaRPr lang="es-CO"/>
        </a:p>
      </dgm:t>
    </dgm:pt>
    <dgm:pt modelId="{AFF2DA2F-0DA6-484D-AAC7-9ABBD8D0128E}" type="pres">
      <dgm:prSet presAssocID="{B372DD49-6F74-4149-A4DF-154534B774E4}" presName="composite" presStyleCnt="0"/>
      <dgm:spPr/>
      <dgm:t>
        <a:bodyPr/>
        <a:lstStyle/>
        <a:p>
          <a:endParaRPr lang="es-CO"/>
        </a:p>
      </dgm:t>
    </dgm:pt>
    <dgm:pt modelId="{7BD10EEB-A4AB-4461-918E-260970068677}" type="pres">
      <dgm:prSet presAssocID="{B372DD49-6F74-4149-A4DF-154534B774E4}" presName="rect1" presStyleLbl="b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s-CO"/>
        </a:p>
      </dgm:t>
    </dgm:pt>
    <dgm:pt modelId="{B06E60BA-36F3-4A40-A3DE-F9C5A6266BA6}" type="pres">
      <dgm:prSet presAssocID="{B372DD49-6F74-4149-A4DF-154534B774E4}" presName="rect2" presStyleLbl="node1" presStyleIdx="0" presStyleCnt="8">
        <dgm:presLayoutVars>
          <dgm:bulletEnabled val="1"/>
        </dgm:presLayoutVars>
      </dgm:prSet>
      <dgm:spPr/>
      <dgm:t>
        <a:bodyPr/>
        <a:lstStyle/>
        <a:p>
          <a:endParaRPr lang="es-CO"/>
        </a:p>
      </dgm:t>
    </dgm:pt>
    <dgm:pt modelId="{2B3E317E-01FD-4ABF-A1DA-344D8DD3B05A}" type="pres">
      <dgm:prSet presAssocID="{93545152-0642-498E-92C5-75CB83A1A4DB}" presName="sibTrans" presStyleCnt="0"/>
      <dgm:spPr/>
      <dgm:t>
        <a:bodyPr/>
        <a:lstStyle/>
        <a:p>
          <a:endParaRPr lang="es-CO"/>
        </a:p>
      </dgm:t>
    </dgm:pt>
    <dgm:pt modelId="{AF9BE5EB-5445-45D5-9FFD-E20F683252F2}" type="pres">
      <dgm:prSet presAssocID="{71CA5926-1A36-4AA8-BF43-85C8A300D43E}" presName="composite" presStyleCnt="0"/>
      <dgm:spPr/>
      <dgm:t>
        <a:bodyPr/>
        <a:lstStyle/>
        <a:p>
          <a:endParaRPr lang="es-CO"/>
        </a:p>
      </dgm:t>
    </dgm:pt>
    <dgm:pt modelId="{97EE8CEB-8A43-413A-84D9-98A0EEFBBE8E}" type="pres">
      <dgm:prSet presAssocID="{71CA5926-1A36-4AA8-BF43-85C8A300D43E}" presName="rect1" presStyleLbl="b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t>
        <a:bodyPr/>
        <a:lstStyle/>
        <a:p>
          <a:endParaRPr lang="es-CO"/>
        </a:p>
      </dgm:t>
    </dgm:pt>
    <dgm:pt modelId="{FC99A1CA-FBAB-4BAF-9576-EB6CA42FD9C9}" type="pres">
      <dgm:prSet presAssocID="{71CA5926-1A36-4AA8-BF43-85C8A300D43E}" presName="rect2" presStyleLbl="node1" presStyleIdx="1" presStyleCnt="8">
        <dgm:presLayoutVars>
          <dgm:bulletEnabled val="1"/>
        </dgm:presLayoutVars>
      </dgm:prSet>
      <dgm:spPr/>
      <dgm:t>
        <a:bodyPr/>
        <a:lstStyle/>
        <a:p>
          <a:endParaRPr lang="es-CO"/>
        </a:p>
      </dgm:t>
    </dgm:pt>
    <dgm:pt modelId="{E788936B-9094-4C12-988B-2B557D51DFD9}" type="pres">
      <dgm:prSet presAssocID="{9F4BA991-2777-4A7E-8437-56329BD78F50}" presName="sibTrans" presStyleCnt="0"/>
      <dgm:spPr/>
      <dgm:t>
        <a:bodyPr/>
        <a:lstStyle/>
        <a:p>
          <a:endParaRPr lang="es-CO"/>
        </a:p>
      </dgm:t>
    </dgm:pt>
    <dgm:pt modelId="{2FCD0A7E-C88D-4731-97A1-BB8C1B126525}" type="pres">
      <dgm:prSet presAssocID="{D119EC66-F36B-4B3B-B401-3A558B2FF26B}" presName="composite" presStyleCnt="0"/>
      <dgm:spPr/>
      <dgm:t>
        <a:bodyPr/>
        <a:lstStyle/>
        <a:p>
          <a:endParaRPr lang="es-CO"/>
        </a:p>
      </dgm:t>
    </dgm:pt>
    <dgm:pt modelId="{C86D0B67-A07E-4FEE-90B0-3D42F548A094}" type="pres">
      <dgm:prSet presAssocID="{D119EC66-F36B-4B3B-B401-3A558B2FF26B}" presName="rect1" presStyleLbl="b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s-CO"/>
        </a:p>
      </dgm:t>
    </dgm:pt>
    <dgm:pt modelId="{CEDD1DBB-F8E4-44BA-B01D-173F762EEB12}" type="pres">
      <dgm:prSet presAssocID="{D119EC66-F36B-4B3B-B401-3A558B2FF26B}" presName="rect2" presStyleLbl="node1" presStyleIdx="2" presStyleCnt="8">
        <dgm:presLayoutVars>
          <dgm:bulletEnabled val="1"/>
        </dgm:presLayoutVars>
      </dgm:prSet>
      <dgm:spPr/>
      <dgm:t>
        <a:bodyPr/>
        <a:lstStyle/>
        <a:p>
          <a:endParaRPr lang="es-CO"/>
        </a:p>
      </dgm:t>
    </dgm:pt>
    <dgm:pt modelId="{70E55BE2-AF1B-4190-B988-62764AF630C7}" type="pres">
      <dgm:prSet presAssocID="{C7F4B688-FE1E-486E-BF88-1DBA1FC85E51}" presName="sibTrans" presStyleCnt="0"/>
      <dgm:spPr/>
      <dgm:t>
        <a:bodyPr/>
        <a:lstStyle/>
        <a:p>
          <a:endParaRPr lang="es-CO"/>
        </a:p>
      </dgm:t>
    </dgm:pt>
    <dgm:pt modelId="{00197AEC-3223-4155-8AEB-3B3D8BE88387}" type="pres">
      <dgm:prSet presAssocID="{E1F69B02-9C2D-40AF-A80A-38929FAF7D05}" presName="composite" presStyleCnt="0"/>
      <dgm:spPr/>
      <dgm:t>
        <a:bodyPr/>
        <a:lstStyle/>
        <a:p>
          <a:endParaRPr lang="es-CO"/>
        </a:p>
      </dgm:t>
    </dgm:pt>
    <dgm:pt modelId="{7A7FCD83-7C33-4412-85B6-3A13A021FF14}" type="pres">
      <dgm:prSet presAssocID="{E1F69B02-9C2D-40AF-A80A-38929FAF7D05}" presName="rect1" presStyleLbl="b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t>
        <a:bodyPr/>
        <a:lstStyle/>
        <a:p>
          <a:endParaRPr lang="es-CO"/>
        </a:p>
      </dgm:t>
    </dgm:pt>
    <dgm:pt modelId="{57FB9C4C-C135-4144-B8BD-4DB2F8B2AA75}" type="pres">
      <dgm:prSet presAssocID="{E1F69B02-9C2D-40AF-A80A-38929FAF7D05}" presName="rect2" presStyleLbl="node1" presStyleIdx="3" presStyleCnt="8">
        <dgm:presLayoutVars>
          <dgm:bulletEnabled val="1"/>
        </dgm:presLayoutVars>
      </dgm:prSet>
      <dgm:spPr/>
      <dgm:t>
        <a:bodyPr/>
        <a:lstStyle/>
        <a:p>
          <a:endParaRPr lang="es-CO"/>
        </a:p>
      </dgm:t>
    </dgm:pt>
    <dgm:pt modelId="{6072EFC1-0659-40CD-86AC-B26AC7E17F9C}" type="pres">
      <dgm:prSet presAssocID="{BAFF94E3-C3F0-42AB-AB8B-830D1978E8A6}" presName="sibTrans" presStyleCnt="0"/>
      <dgm:spPr/>
      <dgm:t>
        <a:bodyPr/>
        <a:lstStyle/>
        <a:p>
          <a:endParaRPr lang="es-CO"/>
        </a:p>
      </dgm:t>
    </dgm:pt>
    <dgm:pt modelId="{85CF5DD0-3476-4F47-A0F0-A31EA86C7868}" type="pres">
      <dgm:prSet presAssocID="{37B03A25-6914-4D69-913A-C8A2830EF7FC}" presName="composite" presStyleCnt="0"/>
      <dgm:spPr/>
      <dgm:t>
        <a:bodyPr/>
        <a:lstStyle/>
        <a:p>
          <a:endParaRPr lang="es-CO"/>
        </a:p>
      </dgm:t>
    </dgm:pt>
    <dgm:pt modelId="{5A5EB494-4BEF-44B2-8B5F-7253F0717478}" type="pres">
      <dgm:prSet presAssocID="{37B03A25-6914-4D69-913A-C8A2830EF7FC}" presName="rect1" presStyleLbl="b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dgm:spPr>
      <dgm:t>
        <a:bodyPr/>
        <a:lstStyle/>
        <a:p>
          <a:endParaRPr lang="es-CO"/>
        </a:p>
      </dgm:t>
    </dgm:pt>
    <dgm:pt modelId="{D7F5C3EA-FE59-45DC-9417-C2CB2C219C24}" type="pres">
      <dgm:prSet presAssocID="{37B03A25-6914-4D69-913A-C8A2830EF7FC}" presName="rect2" presStyleLbl="node1" presStyleIdx="4" presStyleCnt="8">
        <dgm:presLayoutVars>
          <dgm:bulletEnabled val="1"/>
        </dgm:presLayoutVars>
      </dgm:prSet>
      <dgm:spPr/>
      <dgm:t>
        <a:bodyPr/>
        <a:lstStyle/>
        <a:p>
          <a:endParaRPr lang="es-CO"/>
        </a:p>
      </dgm:t>
    </dgm:pt>
    <dgm:pt modelId="{584BB9CA-1830-4F69-BAD6-E2857430E4DF}" type="pres">
      <dgm:prSet presAssocID="{5D9995E6-90C3-4340-88AE-5D75EF1506FF}" presName="sibTrans" presStyleCnt="0"/>
      <dgm:spPr/>
      <dgm:t>
        <a:bodyPr/>
        <a:lstStyle/>
        <a:p>
          <a:endParaRPr lang="es-CO"/>
        </a:p>
      </dgm:t>
    </dgm:pt>
    <dgm:pt modelId="{36B9AB10-80D3-4284-852C-71D070BBA148}" type="pres">
      <dgm:prSet presAssocID="{0E7AFD31-95D5-44D9-9F5C-4AED691B8BEF}" presName="composite" presStyleCnt="0"/>
      <dgm:spPr/>
      <dgm:t>
        <a:bodyPr/>
        <a:lstStyle/>
        <a:p>
          <a:endParaRPr lang="es-CO"/>
        </a:p>
      </dgm:t>
    </dgm:pt>
    <dgm:pt modelId="{1BF0D37D-3770-4368-8590-79D9408EA44C}" type="pres">
      <dgm:prSet presAssocID="{0E7AFD31-95D5-44D9-9F5C-4AED691B8BEF}" presName="rect1" presStyleLbl="b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6000" r="-6000"/>
          </a:stretch>
        </a:blipFill>
      </dgm:spPr>
      <dgm:t>
        <a:bodyPr/>
        <a:lstStyle/>
        <a:p>
          <a:endParaRPr lang="es-CO"/>
        </a:p>
      </dgm:t>
    </dgm:pt>
    <dgm:pt modelId="{89E77782-2387-4089-AA8B-DD8677AF6D07}" type="pres">
      <dgm:prSet presAssocID="{0E7AFD31-95D5-44D9-9F5C-4AED691B8BEF}" presName="rect2" presStyleLbl="node1" presStyleIdx="5" presStyleCnt="8">
        <dgm:presLayoutVars>
          <dgm:bulletEnabled val="1"/>
        </dgm:presLayoutVars>
      </dgm:prSet>
      <dgm:spPr/>
      <dgm:t>
        <a:bodyPr/>
        <a:lstStyle/>
        <a:p>
          <a:endParaRPr lang="es-CO"/>
        </a:p>
      </dgm:t>
    </dgm:pt>
    <dgm:pt modelId="{6ABDA277-C518-4BAC-A8A6-2F4AF84B1A45}" type="pres">
      <dgm:prSet presAssocID="{151FD5DF-EBB8-4513-91DB-1898C8E994AB}" presName="sibTrans" presStyleCnt="0"/>
      <dgm:spPr/>
      <dgm:t>
        <a:bodyPr/>
        <a:lstStyle/>
        <a:p>
          <a:endParaRPr lang="es-CO"/>
        </a:p>
      </dgm:t>
    </dgm:pt>
    <dgm:pt modelId="{33FA8710-4EC6-41D4-B171-0337FF376C35}" type="pres">
      <dgm:prSet presAssocID="{A809636F-31CB-4786-A02E-A96170FAE291}" presName="composite" presStyleCnt="0"/>
      <dgm:spPr/>
      <dgm:t>
        <a:bodyPr/>
        <a:lstStyle/>
        <a:p>
          <a:endParaRPr lang="es-CO"/>
        </a:p>
      </dgm:t>
    </dgm:pt>
    <dgm:pt modelId="{0C4A23FA-5810-4571-AC0C-3F08C6F72137}" type="pres">
      <dgm:prSet presAssocID="{A809636F-31CB-4786-A02E-A96170FAE291}" presName="rect1" presStyleLbl="b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dgm:spPr>
      <dgm:t>
        <a:bodyPr/>
        <a:lstStyle/>
        <a:p>
          <a:endParaRPr lang="es-CO"/>
        </a:p>
      </dgm:t>
    </dgm:pt>
    <dgm:pt modelId="{22BFD3B4-399D-4634-971F-62FA196A7327}" type="pres">
      <dgm:prSet presAssocID="{A809636F-31CB-4786-A02E-A96170FAE291}" presName="rect2" presStyleLbl="node1" presStyleIdx="6" presStyleCnt="8">
        <dgm:presLayoutVars>
          <dgm:bulletEnabled val="1"/>
        </dgm:presLayoutVars>
      </dgm:prSet>
      <dgm:spPr/>
      <dgm:t>
        <a:bodyPr/>
        <a:lstStyle/>
        <a:p>
          <a:endParaRPr lang="es-CO"/>
        </a:p>
      </dgm:t>
    </dgm:pt>
    <dgm:pt modelId="{ACBBD017-A8F4-4259-B206-CD2DD986809B}" type="pres">
      <dgm:prSet presAssocID="{7EA21D39-A96B-43CF-BDE0-B71D1121E4B3}" presName="sibTrans" presStyleCnt="0"/>
      <dgm:spPr/>
      <dgm:t>
        <a:bodyPr/>
        <a:lstStyle/>
        <a:p>
          <a:endParaRPr lang="es-CO"/>
        </a:p>
      </dgm:t>
    </dgm:pt>
    <dgm:pt modelId="{801A33DD-E1F2-45DC-B7A3-7CB700281EC0}" type="pres">
      <dgm:prSet presAssocID="{B34F6E75-B871-4BD0-B8CB-EE8152390424}" presName="composite" presStyleCnt="0"/>
      <dgm:spPr/>
      <dgm:t>
        <a:bodyPr/>
        <a:lstStyle/>
        <a:p>
          <a:endParaRPr lang="es-CO"/>
        </a:p>
      </dgm:t>
    </dgm:pt>
    <dgm:pt modelId="{E8689DAE-B0B2-4AB6-98CF-505B5DEE413E}" type="pres">
      <dgm:prSet presAssocID="{B34F6E75-B871-4BD0-B8CB-EE8152390424}" presName="rect1" presStyleLbl="b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10000" b="-10000"/>
          </a:stretch>
        </a:blipFill>
      </dgm:spPr>
      <dgm:t>
        <a:bodyPr/>
        <a:lstStyle/>
        <a:p>
          <a:endParaRPr lang="es-CO"/>
        </a:p>
      </dgm:t>
    </dgm:pt>
    <dgm:pt modelId="{0DC28C1D-A034-4606-AAAE-DB8B4D2ED8B2}" type="pres">
      <dgm:prSet presAssocID="{B34F6E75-B871-4BD0-B8CB-EE8152390424}" presName="rect2" presStyleLbl="node1" presStyleIdx="7" presStyleCnt="8">
        <dgm:presLayoutVars>
          <dgm:bulletEnabled val="1"/>
        </dgm:presLayoutVars>
      </dgm:prSet>
      <dgm:spPr/>
      <dgm:t>
        <a:bodyPr/>
        <a:lstStyle/>
        <a:p>
          <a:endParaRPr lang="es-CO"/>
        </a:p>
      </dgm:t>
    </dgm:pt>
  </dgm:ptLst>
  <dgm:cxnLst>
    <dgm:cxn modelId="{0E3F4FDD-D9EE-4FCD-9BC8-D27C12DFB948}" srcId="{0AD00459-10AA-4130-A7FC-11E9F7D429F9}" destId="{0E7AFD31-95D5-44D9-9F5C-4AED691B8BEF}" srcOrd="5" destOrd="0" parTransId="{797D9687-A20F-4B14-B1D2-2569DE6FF4A3}" sibTransId="{151FD5DF-EBB8-4513-91DB-1898C8E994AB}"/>
    <dgm:cxn modelId="{8D29604B-AB39-4CE7-962C-1992B77E2F7F}" type="presOf" srcId="{A809636F-31CB-4786-A02E-A96170FAE291}" destId="{22BFD3B4-399D-4634-971F-62FA196A7327}" srcOrd="0" destOrd="0" presId="urn:microsoft.com/office/officeart/2008/layout/BendingPictureBlocks"/>
    <dgm:cxn modelId="{7D0E9861-1AF3-4913-BC76-BDBF6ECFB645}" type="presOf" srcId="{B34F6E75-B871-4BD0-B8CB-EE8152390424}" destId="{0DC28C1D-A034-4606-AAAE-DB8B4D2ED8B2}" srcOrd="0" destOrd="0" presId="urn:microsoft.com/office/officeart/2008/layout/BendingPictureBlocks"/>
    <dgm:cxn modelId="{7202594F-FED5-47C7-A7ED-6AE9AC7D3B37}" srcId="{0AD00459-10AA-4130-A7FC-11E9F7D429F9}" destId="{37B03A25-6914-4D69-913A-C8A2830EF7FC}" srcOrd="4" destOrd="0" parTransId="{07F41E69-291D-4560-B183-9EEA77D9B254}" sibTransId="{5D9995E6-90C3-4340-88AE-5D75EF1506FF}"/>
    <dgm:cxn modelId="{CBA5AA21-0F2D-4592-8986-91D79CC9C6AE}" type="presOf" srcId="{D119EC66-F36B-4B3B-B401-3A558B2FF26B}" destId="{CEDD1DBB-F8E4-44BA-B01D-173F762EEB12}" srcOrd="0" destOrd="0" presId="urn:microsoft.com/office/officeart/2008/layout/BendingPictureBlocks"/>
    <dgm:cxn modelId="{0BD6AC4E-3373-497E-A751-6E776142177D}" srcId="{0AD00459-10AA-4130-A7FC-11E9F7D429F9}" destId="{B372DD49-6F74-4149-A4DF-154534B774E4}" srcOrd="0" destOrd="0" parTransId="{26CD1A8C-F437-49CC-9322-81ACAE03BF61}" sibTransId="{93545152-0642-498E-92C5-75CB83A1A4DB}"/>
    <dgm:cxn modelId="{BD12260D-161C-42AA-9214-982C85C91E15}" srcId="{0AD00459-10AA-4130-A7FC-11E9F7D429F9}" destId="{B34F6E75-B871-4BD0-B8CB-EE8152390424}" srcOrd="7" destOrd="0" parTransId="{F8F27553-3FA7-46FD-B80A-6EAA696DD9F9}" sibTransId="{B041FAA1-3239-4357-8164-D122700F591E}"/>
    <dgm:cxn modelId="{20F88247-2274-4E71-840D-16B51164591F}" type="presOf" srcId="{B372DD49-6F74-4149-A4DF-154534B774E4}" destId="{B06E60BA-36F3-4A40-A3DE-F9C5A6266BA6}" srcOrd="0" destOrd="0" presId="urn:microsoft.com/office/officeart/2008/layout/BendingPictureBlocks"/>
    <dgm:cxn modelId="{313C8C8F-F16B-4F6E-9164-A52C2430A025}" srcId="{0AD00459-10AA-4130-A7FC-11E9F7D429F9}" destId="{A809636F-31CB-4786-A02E-A96170FAE291}" srcOrd="6" destOrd="0" parTransId="{2D95EF81-E913-4895-9842-6B3B477670C4}" sibTransId="{7EA21D39-A96B-43CF-BDE0-B71D1121E4B3}"/>
    <dgm:cxn modelId="{90A65B79-C4F2-44A5-B9D0-DE96AE1A0A7F}" type="presOf" srcId="{37B03A25-6914-4D69-913A-C8A2830EF7FC}" destId="{D7F5C3EA-FE59-45DC-9417-C2CB2C219C24}" srcOrd="0" destOrd="0" presId="urn:microsoft.com/office/officeart/2008/layout/BendingPictureBlocks"/>
    <dgm:cxn modelId="{0A6DA80B-DF30-42BF-82F6-0909F936612C}" type="presOf" srcId="{0AD00459-10AA-4130-A7FC-11E9F7D429F9}" destId="{158F42B4-FA9E-430A-B4D4-E821F39B28FD}" srcOrd="0" destOrd="0" presId="urn:microsoft.com/office/officeart/2008/layout/BendingPictureBlocks"/>
    <dgm:cxn modelId="{4B703D3A-1360-4737-A4B0-E3D575C2DDAD}" srcId="{0AD00459-10AA-4130-A7FC-11E9F7D429F9}" destId="{D119EC66-F36B-4B3B-B401-3A558B2FF26B}" srcOrd="2" destOrd="0" parTransId="{C54BB86C-7DBE-468C-9803-492CBE9A5F04}" sibTransId="{C7F4B688-FE1E-486E-BF88-1DBA1FC85E51}"/>
    <dgm:cxn modelId="{80BA5119-9DEB-4F16-A1F0-48B49AD04859}" type="presOf" srcId="{E1F69B02-9C2D-40AF-A80A-38929FAF7D05}" destId="{57FB9C4C-C135-4144-B8BD-4DB2F8B2AA75}" srcOrd="0" destOrd="0" presId="urn:microsoft.com/office/officeart/2008/layout/BendingPictureBlocks"/>
    <dgm:cxn modelId="{E2151E9A-E33F-4E3F-914A-6ED0D9253036}" srcId="{0AD00459-10AA-4130-A7FC-11E9F7D429F9}" destId="{71CA5926-1A36-4AA8-BF43-85C8A300D43E}" srcOrd="1" destOrd="0" parTransId="{5597B61E-84F8-4FB3-8827-FFE2BE2ED7F4}" sibTransId="{9F4BA991-2777-4A7E-8437-56329BD78F50}"/>
    <dgm:cxn modelId="{B40069E9-C445-4940-820F-7BB3E96FA432}" srcId="{0AD00459-10AA-4130-A7FC-11E9F7D429F9}" destId="{E1F69B02-9C2D-40AF-A80A-38929FAF7D05}" srcOrd="3" destOrd="0" parTransId="{CE30DBAB-D1A4-428E-9ACB-36A3092BB3B9}" sibTransId="{BAFF94E3-C3F0-42AB-AB8B-830D1978E8A6}"/>
    <dgm:cxn modelId="{A666E632-858C-4CF6-8D2F-80FBF72B82D8}" type="presOf" srcId="{0E7AFD31-95D5-44D9-9F5C-4AED691B8BEF}" destId="{89E77782-2387-4089-AA8B-DD8677AF6D07}" srcOrd="0" destOrd="0" presId="urn:microsoft.com/office/officeart/2008/layout/BendingPictureBlocks"/>
    <dgm:cxn modelId="{629D07D7-1599-4D44-8551-C07F0D977C15}" type="presOf" srcId="{71CA5926-1A36-4AA8-BF43-85C8A300D43E}" destId="{FC99A1CA-FBAB-4BAF-9576-EB6CA42FD9C9}" srcOrd="0" destOrd="0" presId="urn:microsoft.com/office/officeart/2008/layout/BendingPictureBlocks"/>
    <dgm:cxn modelId="{DA811523-2131-42EA-B4C7-822C17349855}" type="presParOf" srcId="{158F42B4-FA9E-430A-B4D4-E821F39B28FD}" destId="{AFF2DA2F-0DA6-484D-AAC7-9ABBD8D0128E}" srcOrd="0" destOrd="0" presId="urn:microsoft.com/office/officeart/2008/layout/BendingPictureBlocks"/>
    <dgm:cxn modelId="{35D8F930-DDE7-4F89-A5CA-A4D0F36ABE93}" type="presParOf" srcId="{AFF2DA2F-0DA6-484D-AAC7-9ABBD8D0128E}" destId="{7BD10EEB-A4AB-4461-918E-260970068677}" srcOrd="0" destOrd="0" presId="urn:microsoft.com/office/officeart/2008/layout/BendingPictureBlocks"/>
    <dgm:cxn modelId="{0BB967B5-2CF3-42DE-B18A-DE0B44F32289}" type="presParOf" srcId="{AFF2DA2F-0DA6-484D-AAC7-9ABBD8D0128E}" destId="{B06E60BA-36F3-4A40-A3DE-F9C5A6266BA6}" srcOrd="1" destOrd="0" presId="urn:microsoft.com/office/officeart/2008/layout/BendingPictureBlocks"/>
    <dgm:cxn modelId="{748D40BD-21E4-4396-9998-30502D18F308}" type="presParOf" srcId="{158F42B4-FA9E-430A-B4D4-E821F39B28FD}" destId="{2B3E317E-01FD-4ABF-A1DA-344D8DD3B05A}" srcOrd="1" destOrd="0" presId="urn:microsoft.com/office/officeart/2008/layout/BendingPictureBlocks"/>
    <dgm:cxn modelId="{087F0BBD-EC7B-4E60-9E1E-5D3A6C8CEA29}" type="presParOf" srcId="{158F42B4-FA9E-430A-B4D4-E821F39B28FD}" destId="{AF9BE5EB-5445-45D5-9FFD-E20F683252F2}" srcOrd="2" destOrd="0" presId="urn:microsoft.com/office/officeart/2008/layout/BendingPictureBlocks"/>
    <dgm:cxn modelId="{20C55059-9A6C-4DBC-AE11-11D8D1AEC854}" type="presParOf" srcId="{AF9BE5EB-5445-45D5-9FFD-E20F683252F2}" destId="{97EE8CEB-8A43-413A-84D9-98A0EEFBBE8E}" srcOrd="0" destOrd="0" presId="urn:microsoft.com/office/officeart/2008/layout/BendingPictureBlocks"/>
    <dgm:cxn modelId="{31FF72C3-FA20-4BBD-8D5A-3F48CE1F03B4}" type="presParOf" srcId="{AF9BE5EB-5445-45D5-9FFD-E20F683252F2}" destId="{FC99A1CA-FBAB-4BAF-9576-EB6CA42FD9C9}" srcOrd="1" destOrd="0" presId="urn:microsoft.com/office/officeart/2008/layout/BendingPictureBlocks"/>
    <dgm:cxn modelId="{2808CC03-158F-45B5-A95A-1DFB57EF4AD1}" type="presParOf" srcId="{158F42B4-FA9E-430A-B4D4-E821F39B28FD}" destId="{E788936B-9094-4C12-988B-2B557D51DFD9}" srcOrd="3" destOrd="0" presId="urn:microsoft.com/office/officeart/2008/layout/BendingPictureBlocks"/>
    <dgm:cxn modelId="{792572AA-405F-4901-A7F3-0386888AD625}" type="presParOf" srcId="{158F42B4-FA9E-430A-B4D4-E821F39B28FD}" destId="{2FCD0A7E-C88D-4731-97A1-BB8C1B126525}" srcOrd="4" destOrd="0" presId="urn:microsoft.com/office/officeart/2008/layout/BendingPictureBlocks"/>
    <dgm:cxn modelId="{D47D0FBA-DCFA-4466-B6B6-90F92E7F1561}" type="presParOf" srcId="{2FCD0A7E-C88D-4731-97A1-BB8C1B126525}" destId="{C86D0B67-A07E-4FEE-90B0-3D42F548A094}" srcOrd="0" destOrd="0" presId="urn:microsoft.com/office/officeart/2008/layout/BendingPictureBlocks"/>
    <dgm:cxn modelId="{96EDC273-89FE-4FE9-888A-9008D7998D6E}" type="presParOf" srcId="{2FCD0A7E-C88D-4731-97A1-BB8C1B126525}" destId="{CEDD1DBB-F8E4-44BA-B01D-173F762EEB12}" srcOrd="1" destOrd="0" presId="urn:microsoft.com/office/officeart/2008/layout/BendingPictureBlocks"/>
    <dgm:cxn modelId="{7AC28C92-BFA9-49E3-8360-ED8A37FD4079}" type="presParOf" srcId="{158F42B4-FA9E-430A-B4D4-E821F39B28FD}" destId="{70E55BE2-AF1B-4190-B988-62764AF630C7}" srcOrd="5" destOrd="0" presId="urn:microsoft.com/office/officeart/2008/layout/BendingPictureBlocks"/>
    <dgm:cxn modelId="{C5A588E6-271A-4154-964F-FB54665FF966}" type="presParOf" srcId="{158F42B4-FA9E-430A-B4D4-E821F39B28FD}" destId="{00197AEC-3223-4155-8AEB-3B3D8BE88387}" srcOrd="6" destOrd="0" presId="urn:microsoft.com/office/officeart/2008/layout/BendingPictureBlocks"/>
    <dgm:cxn modelId="{37016EF4-30E3-46A1-A4B8-898FA307D563}" type="presParOf" srcId="{00197AEC-3223-4155-8AEB-3B3D8BE88387}" destId="{7A7FCD83-7C33-4412-85B6-3A13A021FF14}" srcOrd="0" destOrd="0" presId="urn:microsoft.com/office/officeart/2008/layout/BendingPictureBlocks"/>
    <dgm:cxn modelId="{897756B3-A8AF-43E2-B2DA-18B01904117B}" type="presParOf" srcId="{00197AEC-3223-4155-8AEB-3B3D8BE88387}" destId="{57FB9C4C-C135-4144-B8BD-4DB2F8B2AA75}" srcOrd="1" destOrd="0" presId="urn:microsoft.com/office/officeart/2008/layout/BendingPictureBlocks"/>
    <dgm:cxn modelId="{2CBB7976-5B63-46C3-B3A6-06497C70E8B6}" type="presParOf" srcId="{158F42B4-FA9E-430A-B4D4-E821F39B28FD}" destId="{6072EFC1-0659-40CD-86AC-B26AC7E17F9C}" srcOrd="7" destOrd="0" presId="urn:microsoft.com/office/officeart/2008/layout/BendingPictureBlocks"/>
    <dgm:cxn modelId="{4CE72338-9163-49BA-8BAE-2521A707FB31}" type="presParOf" srcId="{158F42B4-FA9E-430A-B4D4-E821F39B28FD}" destId="{85CF5DD0-3476-4F47-A0F0-A31EA86C7868}" srcOrd="8" destOrd="0" presId="urn:microsoft.com/office/officeart/2008/layout/BendingPictureBlocks"/>
    <dgm:cxn modelId="{543E29A0-C934-44F3-BAA1-AEBEC7B0AA96}" type="presParOf" srcId="{85CF5DD0-3476-4F47-A0F0-A31EA86C7868}" destId="{5A5EB494-4BEF-44B2-8B5F-7253F0717478}" srcOrd="0" destOrd="0" presId="urn:microsoft.com/office/officeart/2008/layout/BendingPictureBlocks"/>
    <dgm:cxn modelId="{BD3E933D-5FA0-44DE-A57C-BE8414A7A77B}" type="presParOf" srcId="{85CF5DD0-3476-4F47-A0F0-A31EA86C7868}" destId="{D7F5C3EA-FE59-45DC-9417-C2CB2C219C24}" srcOrd="1" destOrd="0" presId="urn:microsoft.com/office/officeart/2008/layout/BendingPictureBlocks"/>
    <dgm:cxn modelId="{4F6F4A35-C388-4A8F-AB93-B0416AEDC6D9}" type="presParOf" srcId="{158F42B4-FA9E-430A-B4D4-E821F39B28FD}" destId="{584BB9CA-1830-4F69-BAD6-E2857430E4DF}" srcOrd="9" destOrd="0" presId="urn:microsoft.com/office/officeart/2008/layout/BendingPictureBlocks"/>
    <dgm:cxn modelId="{BEA9C3C3-816A-43DB-AE37-707EE65DA847}" type="presParOf" srcId="{158F42B4-FA9E-430A-B4D4-E821F39B28FD}" destId="{36B9AB10-80D3-4284-852C-71D070BBA148}" srcOrd="10" destOrd="0" presId="urn:microsoft.com/office/officeart/2008/layout/BendingPictureBlocks"/>
    <dgm:cxn modelId="{7C9A0F7E-0D38-4ED6-9A77-C0369F9B7ACD}" type="presParOf" srcId="{36B9AB10-80D3-4284-852C-71D070BBA148}" destId="{1BF0D37D-3770-4368-8590-79D9408EA44C}" srcOrd="0" destOrd="0" presId="urn:microsoft.com/office/officeart/2008/layout/BendingPictureBlocks"/>
    <dgm:cxn modelId="{51E38228-43B5-4607-8A3E-0D180AA95D85}" type="presParOf" srcId="{36B9AB10-80D3-4284-852C-71D070BBA148}" destId="{89E77782-2387-4089-AA8B-DD8677AF6D07}" srcOrd="1" destOrd="0" presId="urn:microsoft.com/office/officeart/2008/layout/BendingPictureBlocks"/>
    <dgm:cxn modelId="{D84B7EAA-81B2-4A66-8A90-2C36C609C1B5}" type="presParOf" srcId="{158F42B4-FA9E-430A-B4D4-E821F39B28FD}" destId="{6ABDA277-C518-4BAC-A8A6-2F4AF84B1A45}" srcOrd="11" destOrd="0" presId="urn:microsoft.com/office/officeart/2008/layout/BendingPictureBlocks"/>
    <dgm:cxn modelId="{0CFACAFD-3CC3-46A9-B100-E6D4686404A2}" type="presParOf" srcId="{158F42B4-FA9E-430A-B4D4-E821F39B28FD}" destId="{33FA8710-4EC6-41D4-B171-0337FF376C35}" srcOrd="12" destOrd="0" presId="urn:microsoft.com/office/officeart/2008/layout/BendingPictureBlocks"/>
    <dgm:cxn modelId="{9FB4BFF8-47E8-4920-80A3-678C57955F9F}" type="presParOf" srcId="{33FA8710-4EC6-41D4-B171-0337FF376C35}" destId="{0C4A23FA-5810-4571-AC0C-3F08C6F72137}" srcOrd="0" destOrd="0" presId="urn:microsoft.com/office/officeart/2008/layout/BendingPictureBlocks"/>
    <dgm:cxn modelId="{FA67822E-00B9-43A6-8E8B-F7C64DD5CB0A}" type="presParOf" srcId="{33FA8710-4EC6-41D4-B171-0337FF376C35}" destId="{22BFD3B4-399D-4634-971F-62FA196A7327}" srcOrd="1" destOrd="0" presId="urn:microsoft.com/office/officeart/2008/layout/BendingPictureBlocks"/>
    <dgm:cxn modelId="{D966FEC1-475A-4921-8A3D-D92305FAFD84}" type="presParOf" srcId="{158F42B4-FA9E-430A-B4D4-E821F39B28FD}" destId="{ACBBD017-A8F4-4259-B206-CD2DD986809B}" srcOrd="13" destOrd="0" presId="urn:microsoft.com/office/officeart/2008/layout/BendingPictureBlocks"/>
    <dgm:cxn modelId="{FAD1911B-8CCF-4346-B2AC-6A2E0ACFD30D}" type="presParOf" srcId="{158F42B4-FA9E-430A-B4D4-E821F39B28FD}" destId="{801A33DD-E1F2-45DC-B7A3-7CB700281EC0}" srcOrd="14" destOrd="0" presId="urn:microsoft.com/office/officeart/2008/layout/BendingPictureBlocks"/>
    <dgm:cxn modelId="{4D7DF02F-41ED-4B41-9986-B4B69EEDE971}" type="presParOf" srcId="{801A33DD-E1F2-45DC-B7A3-7CB700281EC0}" destId="{E8689DAE-B0B2-4AB6-98CF-505B5DEE413E}" srcOrd="0" destOrd="0" presId="urn:microsoft.com/office/officeart/2008/layout/BendingPictureBlocks"/>
    <dgm:cxn modelId="{9BAAE921-86F4-4EFD-A937-C66AE8B24534}" type="presParOf" srcId="{801A33DD-E1F2-45DC-B7A3-7CB700281EC0}" destId="{0DC28C1D-A034-4606-AAAE-DB8B4D2ED8B2}"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8CCD3C1-0501-40FA-BD24-E2380249AB6A}" type="doc">
      <dgm:prSet loTypeId="urn:microsoft.com/office/officeart/2005/8/layout/radial2" loCatId="relationship" qsTypeId="urn:microsoft.com/office/officeart/2005/8/quickstyle/simple5" qsCatId="simple" csTypeId="urn:microsoft.com/office/officeart/2005/8/colors/colorful2" csCatId="colorful" phldr="1"/>
      <dgm:spPr/>
      <dgm:t>
        <a:bodyPr/>
        <a:lstStyle/>
        <a:p>
          <a:endParaRPr lang="es-CO"/>
        </a:p>
      </dgm:t>
    </dgm:pt>
    <dgm:pt modelId="{30BBFA40-C704-423C-AB36-B38B15F60D31}">
      <dgm:prSet phldrT="[Texto]"/>
      <dgm:spPr/>
      <dgm:t>
        <a:bodyPr/>
        <a:lstStyle/>
        <a:p>
          <a:r>
            <a:rPr lang="es-CO" dirty="0" smtClean="0"/>
            <a:t>Naturales </a:t>
          </a:r>
          <a:endParaRPr lang="es-CO" dirty="0"/>
        </a:p>
      </dgm:t>
    </dgm:pt>
    <dgm:pt modelId="{12E1042D-E6DC-47DD-B140-6523149CC15B}" type="parTrans" cxnId="{92739E7E-2E22-4FDF-A5AF-51A181EA516A}">
      <dgm:prSet/>
      <dgm:spPr/>
      <dgm:t>
        <a:bodyPr/>
        <a:lstStyle/>
        <a:p>
          <a:endParaRPr lang="es-CO"/>
        </a:p>
      </dgm:t>
    </dgm:pt>
    <dgm:pt modelId="{8D906D6C-7D8A-41AE-929D-44A432561333}" type="sibTrans" cxnId="{92739E7E-2E22-4FDF-A5AF-51A181EA516A}">
      <dgm:prSet/>
      <dgm:spPr/>
      <dgm:t>
        <a:bodyPr/>
        <a:lstStyle/>
        <a:p>
          <a:endParaRPr lang="es-CO"/>
        </a:p>
      </dgm:t>
    </dgm:pt>
    <dgm:pt modelId="{0B6DB511-EFCB-49F8-ABD5-B51B34E98850}">
      <dgm:prSet phldrT="[Texto]"/>
      <dgm:spPr/>
      <dgm:t>
        <a:bodyPr/>
        <a:lstStyle/>
        <a:p>
          <a:r>
            <a:rPr lang="es-CO" dirty="0" smtClean="0"/>
            <a:t>Inundaciones </a:t>
          </a:r>
          <a:endParaRPr lang="es-CO" dirty="0"/>
        </a:p>
      </dgm:t>
    </dgm:pt>
    <dgm:pt modelId="{62394AC7-AE57-48CF-862A-DFD89032129C}" type="parTrans" cxnId="{63EA68D7-B296-4FC6-A102-82D12E7DC626}">
      <dgm:prSet/>
      <dgm:spPr/>
      <dgm:t>
        <a:bodyPr/>
        <a:lstStyle/>
        <a:p>
          <a:endParaRPr lang="es-CO"/>
        </a:p>
      </dgm:t>
    </dgm:pt>
    <dgm:pt modelId="{74B8B04B-963F-4DB4-8F8C-4154FDD3E54A}" type="sibTrans" cxnId="{63EA68D7-B296-4FC6-A102-82D12E7DC626}">
      <dgm:prSet/>
      <dgm:spPr/>
      <dgm:t>
        <a:bodyPr/>
        <a:lstStyle/>
        <a:p>
          <a:endParaRPr lang="es-CO"/>
        </a:p>
      </dgm:t>
    </dgm:pt>
    <dgm:pt modelId="{E01A7F0A-D844-4798-9939-F787B26C0B41}">
      <dgm:prSet phldrT="[Texto]"/>
      <dgm:spPr/>
      <dgm:t>
        <a:bodyPr/>
        <a:lstStyle/>
        <a:p>
          <a:r>
            <a:rPr lang="es-CO" dirty="0" smtClean="0"/>
            <a:t>Erupciones Volcánicas</a:t>
          </a:r>
          <a:endParaRPr lang="es-CO" dirty="0"/>
        </a:p>
      </dgm:t>
    </dgm:pt>
    <dgm:pt modelId="{E276CD7F-D60B-4DAF-9BD0-23A0BF64E0FA}" type="parTrans" cxnId="{33227BCE-D662-475C-BBA7-117178B142F2}">
      <dgm:prSet/>
      <dgm:spPr/>
      <dgm:t>
        <a:bodyPr/>
        <a:lstStyle/>
        <a:p>
          <a:endParaRPr lang="es-CO"/>
        </a:p>
      </dgm:t>
    </dgm:pt>
    <dgm:pt modelId="{11ED0402-5C5F-40D7-B199-AC9FD883E812}" type="sibTrans" cxnId="{33227BCE-D662-475C-BBA7-117178B142F2}">
      <dgm:prSet/>
      <dgm:spPr/>
      <dgm:t>
        <a:bodyPr/>
        <a:lstStyle/>
        <a:p>
          <a:endParaRPr lang="es-CO"/>
        </a:p>
      </dgm:t>
    </dgm:pt>
    <dgm:pt modelId="{EF6BF062-17CA-4FD0-81EA-710F94E4F270}">
      <dgm:prSet phldrT="[Texto]"/>
      <dgm:spPr/>
      <dgm:t>
        <a:bodyPr/>
        <a:lstStyle/>
        <a:p>
          <a:r>
            <a:rPr lang="es-CO" dirty="0" smtClean="0"/>
            <a:t>Tecnológica</a:t>
          </a:r>
          <a:endParaRPr lang="es-CO" dirty="0"/>
        </a:p>
      </dgm:t>
    </dgm:pt>
    <dgm:pt modelId="{165C2E4D-7D7C-4E39-AFEE-9D1348504E80}" type="parTrans" cxnId="{37D2D36C-365E-4B5C-98CC-0A1895DF2089}">
      <dgm:prSet/>
      <dgm:spPr/>
      <dgm:t>
        <a:bodyPr/>
        <a:lstStyle/>
        <a:p>
          <a:endParaRPr lang="es-CO"/>
        </a:p>
      </dgm:t>
    </dgm:pt>
    <dgm:pt modelId="{CA12A288-2461-4970-9CCA-72D92D27AE23}" type="sibTrans" cxnId="{37D2D36C-365E-4B5C-98CC-0A1895DF2089}">
      <dgm:prSet/>
      <dgm:spPr/>
      <dgm:t>
        <a:bodyPr/>
        <a:lstStyle/>
        <a:p>
          <a:endParaRPr lang="es-CO"/>
        </a:p>
      </dgm:t>
    </dgm:pt>
    <dgm:pt modelId="{2C027F73-7A01-4B85-AD2B-5022DC4DCC17}">
      <dgm:prSet phldrT="[Texto]"/>
      <dgm:spPr/>
      <dgm:t>
        <a:bodyPr/>
        <a:lstStyle/>
        <a:p>
          <a:r>
            <a:rPr lang="es-CO" dirty="0" smtClean="0"/>
            <a:t>Fallas Estructurales</a:t>
          </a:r>
          <a:endParaRPr lang="es-CO" dirty="0"/>
        </a:p>
      </dgm:t>
    </dgm:pt>
    <dgm:pt modelId="{A37FDA91-6C4E-4AA8-9ED2-21B65AE29CFF}" type="parTrans" cxnId="{3C104335-21A6-4ADB-B9E1-853C202140D6}">
      <dgm:prSet/>
      <dgm:spPr/>
      <dgm:t>
        <a:bodyPr/>
        <a:lstStyle/>
        <a:p>
          <a:endParaRPr lang="es-CO"/>
        </a:p>
      </dgm:t>
    </dgm:pt>
    <dgm:pt modelId="{7F174981-AFCC-4B3E-B553-A93F26744B97}" type="sibTrans" cxnId="{3C104335-21A6-4ADB-B9E1-853C202140D6}">
      <dgm:prSet/>
      <dgm:spPr/>
      <dgm:t>
        <a:bodyPr/>
        <a:lstStyle/>
        <a:p>
          <a:endParaRPr lang="es-CO"/>
        </a:p>
      </dgm:t>
    </dgm:pt>
    <dgm:pt modelId="{A7903D59-FAF8-42EC-BFE0-F9C8195E5C82}">
      <dgm:prSet phldrT="[Texto]"/>
      <dgm:spPr/>
      <dgm:t>
        <a:bodyPr/>
        <a:lstStyle/>
        <a:p>
          <a:r>
            <a:rPr lang="es-CO" dirty="0" smtClean="0"/>
            <a:t>Incendios</a:t>
          </a:r>
          <a:endParaRPr lang="es-CO" dirty="0"/>
        </a:p>
      </dgm:t>
    </dgm:pt>
    <dgm:pt modelId="{8BEBBD63-BDCD-4E52-A778-A8ECF9003DF1}" type="parTrans" cxnId="{9C87CB7D-B06D-49C0-B369-7D45CC8F493C}">
      <dgm:prSet/>
      <dgm:spPr/>
      <dgm:t>
        <a:bodyPr/>
        <a:lstStyle/>
        <a:p>
          <a:endParaRPr lang="es-CO"/>
        </a:p>
      </dgm:t>
    </dgm:pt>
    <dgm:pt modelId="{C8515D09-105A-4936-9126-CC6911D0D18A}" type="sibTrans" cxnId="{9C87CB7D-B06D-49C0-B369-7D45CC8F493C}">
      <dgm:prSet/>
      <dgm:spPr/>
      <dgm:t>
        <a:bodyPr/>
        <a:lstStyle/>
        <a:p>
          <a:endParaRPr lang="es-CO"/>
        </a:p>
      </dgm:t>
    </dgm:pt>
    <dgm:pt modelId="{780BB2EB-4ACE-4289-A083-1784F6C9ACEF}">
      <dgm:prSet phldrT="[Texto]"/>
      <dgm:spPr/>
      <dgm:t>
        <a:bodyPr/>
        <a:lstStyle/>
        <a:p>
          <a:r>
            <a:rPr lang="es-CO" dirty="0" smtClean="0"/>
            <a:t>Sociales</a:t>
          </a:r>
          <a:endParaRPr lang="es-CO" dirty="0"/>
        </a:p>
      </dgm:t>
    </dgm:pt>
    <dgm:pt modelId="{CE744649-4116-4B02-B502-564F717BC8E2}" type="parTrans" cxnId="{F2156D79-DA4E-476C-A25E-BBEEB650A5AC}">
      <dgm:prSet/>
      <dgm:spPr/>
      <dgm:t>
        <a:bodyPr/>
        <a:lstStyle/>
        <a:p>
          <a:endParaRPr lang="es-CO"/>
        </a:p>
      </dgm:t>
    </dgm:pt>
    <dgm:pt modelId="{2D20E796-0A76-441F-A226-188346FDA487}" type="sibTrans" cxnId="{F2156D79-DA4E-476C-A25E-BBEEB650A5AC}">
      <dgm:prSet/>
      <dgm:spPr/>
      <dgm:t>
        <a:bodyPr/>
        <a:lstStyle/>
        <a:p>
          <a:endParaRPr lang="es-CO"/>
        </a:p>
      </dgm:t>
    </dgm:pt>
    <dgm:pt modelId="{91E3B044-409D-4729-99C0-EA368462AB64}">
      <dgm:prSet phldrT="[Texto]"/>
      <dgm:spPr/>
      <dgm:t>
        <a:bodyPr/>
        <a:lstStyle/>
        <a:p>
          <a:r>
            <a:rPr lang="es-CO" dirty="0" smtClean="0"/>
            <a:t>Protestas Urbanas </a:t>
          </a:r>
          <a:endParaRPr lang="es-CO" dirty="0"/>
        </a:p>
      </dgm:t>
    </dgm:pt>
    <dgm:pt modelId="{A3E32924-FAF9-43DD-A9CE-BE59A935654E}" type="parTrans" cxnId="{1627D0D9-8EB3-4A6D-A85B-931092BEAAC2}">
      <dgm:prSet/>
      <dgm:spPr/>
      <dgm:t>
        <a:bodyPr/>
        <a:lstStyle/>
        <a:p>
          <a:endParaRPr lang="es-CO"/>
        </a:p>
      </dgm:t>
    </dgm:pt>
    <dgm:pt modelId="{8E4BE7B3-A855-4126-B020-1CA5BEF72ADE}" type="sibTrans" cxnId="{1627D0D9-8EB3-4A6D-A85B-931092BEAAC2}">
      <dgm:prSet/>
      <dgm:spPr/>
      <dgm:t>
        <a:bodyPr/>
        <a:lstStyle/>
        <a:p>
          <a:endParaRPr lang="es-CO"/>
        </a:p>
      </dgm:t>
    </dgm:pt>
    <dgm:pt modelId="{EE421639-80A1-4DE3-ACEA-AFE187592D0B}">
      <dgm:prSet phldrT="[Texto]"/>
      <dgm:spPr/>
      <dgm:t>
        <a:bodyPr/>
        <a:lstStyle/>
        <a:p>
          <a:r>
            <a:rPr lang="es-CO" dirty="0" smtClean="0"/>
            <a:t>Atentados</a:t>
          </a:r>
          <a:endParaRPr lang="es-CO" dirty="0"/>
        </a:p>
      </dgm:t>
    </dgm:pt>
    <dgm:pt modelId="{7D21C149-D284-4CAF-A7A8-54985ED78236}" type="parTrans" cxnId="{D8D058A9-9AB9-4AFA-A6E4-39B18A0D52F1}">
      <dgm:prSet/>
      <dgm:spPr/>
      <dgm:t>
        <a:bodyPr/>
        <a:lstStyle/>
        <a:p>
          <a:endParaRPr lang="es-CO"/>
        </a:p>
      </dgm:t>
    </dgm:pt>
    <dgm:pt modelId="{C9D3066E-F67F-482E-8AAC-ABF867C14A6F}" type="sibTrans" cxnId="{D8D058A9-9AB9-4AFA-A6E4-39B18A0D52F1}">
      <dgm:prSet/>
      <dgm:spPr/>
      <dgm:t>
        <a:bodyPr/>
        <a:lstStyle/>
        <a:p>
          <a:endParaRPr lang="es-CO"/>
        </a:p>
      </dgm:t>
    </dgm:pt>
    <dgm:pt modelId="{14E07DD3-7B95-4644-BFB8-933C28134425}">
      <dgm:prSet phldrT="[Texto]"/>
      <dgm:spPr/>
      <dgm:t>
        <a:bodyPr/>
        <a:lstStyle/>
        <a:p>
          <a:r>
            <a:rPr lang="es-CO" dirty="0" smtClean="0"/>
            <a:t>Sismos</a:t>
          </a:r>
          <a:endParaRPr lang="es-CO" dirty="0"/>
        </a:p>
      </dgm:t>
    </dgm:pt>
    <dgm:pt modelId="{144705F0-42E9-42B8-8D58-8E84D290D224}" type="parTrans" cxnId="{666D4492-0768-4B26-8DEF-40AC46375A59}">
      <dgm:prSet/>
      <dgm:spPr/>
      <dgm:t>
        <a:bodyPr/>
        <a:lstStyle/>
        <a:p>
          <a:endParaRPr lang="es-CO"/>
        </a:p>
      </dgm:t>
    </dgm:pt>
    <dgm:pt modelId="{26C6DE3B-458B-401C-8C84-6BDBB0003F04}" type="sibTrans" cxnId="{666D4492-0768-4B26-8DEF-40AC46375A59}">
      <dgm:prSet/>
      <dgm:spPr/>
      <dgm:t>
        <a:bodyPr/>
        <a:lstStyle/>
        <a:p>
          <a:endParaRPr lang="es-CO"/>
        </a:p>
      </dgm:t>
    </dgm:pt>
    <dgm:pt modelId="{E5932F8A-193A-4FB6-A721-4D7E620B5616}">
      <dgm:prSet phldrT="[Texto]"/>
      <dgm:spPr/>
      <dgm:t>
        <a:bodyPr/>
        <a:lstStyle/>
        <a:p>
          <a:r>
            <a:rPr lang="es-CO" dirty="0" smtClean="0"/>
            <a:t>Terroristas</a:t>
          </a:r>
          <a:endParaRPr lang="es-CO" dirty="0"/>
        </a:p>
      </dgm:t>
    </dgm:pt>
    <dgm:pt modelId="{AB9665DA-FA84-4456-911F-3CA6FF19AEF2}" type="parTrans" cxnId="{2714B660-B94C-41B2-BAD1-B84CA5C08825}">
      <dgm:prSet/>
      <dgm:spPr/>
      <dgm:t>
        <a:bodyPr/>
        <a:lstStyle/>
        <a:p>
          <a:endParaRPr lang="es-CO"/>
        </a:p>
      </dgm:t>
    </dgm:pt>
    <dgm:pt modelId="{C7CF70D1-C7E7-428B-B9AE-C58BBD71D232}" type="sibTrans" cxnId="{2714B660-B94C-41B2-BAD1-B84CA5C08825}">
      <dgm:prSet/>
      <dgm:spPr/>
      <dgm:t>
        <a:bodyPr/>
        <a:lstStyle/>
        <a:p>
          <a:endParaRPr lang="es-CO"/>
        </a:p>
      </dgm:t>
    </dgm:pt>
    <dgm:pt modelId="{8A56C8EA-3E9B-4F32-9D0D-8462D645793D}" type="pres">
      <dgm:prSet presAssocID="{18CCD3C1-0501-40FA-BD24-E2380249AB6A}" presName="composite" presStyleCnt="0">
        <dgm:presLayoutVars>
          <dgm:chMax val="5"/>
          <dgm:dir/>
          <dgm:animLvl val="ctr"/>
          <dgm:resizeHandles val="exact"/>
        </dgm:presLayoutVars>
      </dgm:prSet>
      <dgm:spPr/>
      <dgm:t>
        <a:bodyPr/>
        <a:lstStyle/>
        <a:p>
          <a:endParaRPr lang="es-CO"/>
        </a:p>
      </dgm:t>
    </dgm:pt>
    <dgm:pt modelId="{9327DC41-32ED-42FF-80D1-7F5B974F7F7E}" type="pres">
      <dgm:prSet presAssocID="{18CCD3C1-0501-40FA-BD24-E2380249AB6A}" presName="cycle" presStyleCnt="0"/>
      <dgm:spPr/>
      <dgm:t>
        <a:bodyPr/>
        <a:lstStyle/>
        <a:p>
          <a:endParaRPr lang="es-CO"/>
        </a:p>
      </dgm:t>
    </dgm:pt>
    <dgm:pt modelId="{0CCCF7AC-1312-4B21-AD1C-2635C1073E0C}" type="pres">
      <dgm:prSet presAssocID="{18CCD3C1-0501-40FA-BD24-E2380249AB6A}" presName="centerShape" presStyleCnt="0"/>
      <dgm:spPr/>
      <dgm:t>
        <a:bodyPr/>
        <a:lstStyle/>
        <a:p>
          <a:endParaRPr lang="es-CO"/>
        </a:p>
      </dgm:t>
    </dgm:pt>
    <dgm:pt modelId="{6B60F60B-5652-4A63-83A1-6F2A1908F1E4}" type="pres">
      <dgm:prSet presAssocID="{18CCD3C1-0501-40FA-BD24-E2380249AB6A}" presName="connSite" presStyleLbl="node1" presStyleIdx="0" presStyleCnt="4"/>
      <dgm:spPr/>
      <dgm:t>
        <a:bodyPr/>
        <a:lstStyle/>
        <a:p>
          <a:endParaRPr lang="es-CO"/>
        </a:p>
      </dgm:t>
    </dgm:pt>
    <dgm:pt modelId="{CF0448C6-EFB1-4857-AC27-7CB7AF447CC8}" type="pres">
      <dgm:prSet presAssocID="{18CCD3C1-0501-40FA-BD24-E2380249AB6A}" presName="visible" presStyleLbl="node1" presStyleIdx="0" presStyleCnt="4">
        <dgm:style>
          <a:lnRef idx="2">
            <a:schemeClr val="accent5"/>
          </a:lnRef>
          <a:fillRef idx="1">
            <a:schemeClr val="lt1"/>
          </a:fillRef>
          <a:effectRef idx="0">
            <a:schemeClr val="accent5"/>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es-CO"/>
        </a:p>
      </dgm:t>
    </dgm:pt>
    <dgm:pt modelId="{047BD488-19F2-4DEB-BD76-ECC0B6D07CA8}" type="pres">
      <dgm:prSet presAssocID="{12E1042D-E6DC-47DD-B140-6523149CC15B}" presName="Name25" presStyleLbl="parChTrans1D1" presStyleIdx="0" presStyleCnt="3"/>
      <dgm:spPr/>
      <dgm:t>
        <a:bodyPr/>
        <a:lstStyle/>
        <a:p>
          <a:endParaRPr lang="es-CO"/>
        </a:p>
      </dgm:t>
    </dgm:pt>
    <dgm:pt modelId="{0078D6B6-8A6D-4436-9B34-856677E39A3D}" type="pres">
      <dgm:prSet presAssocID="{30BBFA40-C704-423C-AB36-B38B15F60D31}" presName="node" presStyleCnt="0"/>
      <dgm:spPr/>
      <dgm:t>
        <a:bodyPr/>
        <a:lstStyle/>
        <a:p>
          <a:endParaRPr lang="es-CO"/>
        </a:p>
      </dgm:t>
    </dgm:pt>
    <dgm:pt modelId="{64CB55BB-6C7A-4699-949E-C2B33B76E364}" type="pres">
      <dgm:prSet presAssocID="{30BBFA40-C704-423C-AB36-B38B15F60D31}" presName="parentNode" presStyleLbl="node1" presStyleIdx="1" presStyleCnt="4">
        <dgm:presLayoutVars>
          <dgm:chMax val="1"/>
          <dgm:bulletEnabled val="1"/>
        </dgm:presLayoutVars>
      </dgm:prSet>
      <dgm:spPr/>
      <dgm:t>
        <a:bodyPr/>
        <a:lstStyle/>
        <a:p>
          <a:endParaRPr lang="es-CO"/>
        </a:p>
      </dgm:t>
    </dgm:pt>
    <dgm:pt modelId="{49DD438D-E9D8-40C8-9706-698541F48DF9}" type="pres">
      <dgm:prSet presAssocID="{30BBFA40-C704-423C-AB36-B38B15F60D31}" presName="childNode" presStyleLbl="revTx" presStyleIdx="0" presStyleCnt="3">
        <dgm:presLayoutVars>
          <dgm:bulletEnabled val="1"/>
        </dgm:presLayoutVars>
      </dgm:prSet>
      <dgm:spPr/>
      <dgm:t>
        <a:bodyPr/>
        <a:lstStyle/>
        <a:p>
          <a:endParaRPr lang="es-CO"/>
        </a:p>
      </dgm:t>
    </dgm:pt>
    <dgm:pt modelId="{EABF6A23-AF75-4D37-872D-F60EA46DD9E6}" type="pres">
      <dgm:prSet presAssocID="{165C2E4D-7D7C-4E39-AFEE-9D1348504E80}" presName="Name25" presStyleLbl="parChTrans1D1" presStyleIdx="1" presStyleCnt="3"/>
      <dgm:spPr/>
      <dgm:t>
        <a:bodyPr/>
        <a:lstStyle/>
        <a:p>
          <a:endParaRPr lang="es-CO"/>
        </a:p>
      </dgm:t>
    </dgm:pt>
    <dgm:pt modelId="{C76C1C8E-11AB-43AB-863A-E97E928D504D}" type="pres">
      <dgm:prSet presAssocID="{EF6BF062-17CA-4FD0-81EA-710F94E4F270}" presName="node" presStyleCnt="0"/>
      <dgm:spPr/>
      <dgm:t>
        <a:bodyPr/>
        <a:lstStyle/>
        <a:p>
          <a:endParaRPr lang="es-CO"/>
        </a:p>
      </dgm:t>
    </dgm:pt>
    <dgm:pt modelId="{213908CC-319B-4B59-A419-BD3391681FCD}" type="pres">
      <dgm:prSet presAssocID="{EF6BF062-17CA-4FD0-81EA-710F94E4F270}" presName="parentNode" presStyleLbl="node1" presStyleIdx="2" presStyleCnt="4">
        <dgm:presLayoutVars>
          <dgm:chMax val="1"/>
          <dgm:bulletEnabled val="1"/>
        </dgm:presLayoutVars>
      </dgm:prSet>
      <dgm:spPr/>
      <dgm:t>
        <a:bodyPr/>
        <a:lstStyle/>
        <a:p>
          <a:endParaRPr lang="es-CO"/>
        </a:p>
      </dgm:t>
    </dgm:pt>
    <dgm:pt modelId="{7B6EE20D-2835-41CD-944B-9CB1A13C0AD3}" type="pres">
      <dgm:prSet presAssocID="{EF6BF062-17CA-4FD0-81EA-710F94E4F270}" presName="childNode" presStyleLbl="revTx" presStyleIdx="1" presStyleCnt="3">
        <dgm:presLayoutVars>
          <dgm:bulletEnabled val="1"/>
        </dgm:presLayoutVars>
      </dgm:prSet>
      <dgm:spPr/>
      <dgm:t>
        <a:bodyPr/>
        <a:lstStyle/>
        <a:p>
          <a:endParaRPr lang="es-CO"/>
        </a:p>
      </dgm:t>
    </dgm:pt>
    <dgm:pt modelId="{971DAA20-4746-460F-BD36-A3B269AA27B9}" type="pres">
      <dgm:prSet presAssocID="{CE744649-4116-4B02-B502-564F717BC8E2}" presName="Name25" presStyleLbl="parChTrans1D1" presStyleIdx="2" presStyleCnt="3"/>
      <dgm:spPr/>
      <dgm:t>
        <a:bodyPr/>
        <a:lstStyle/>
        <a:p>
          <a:endParaRPr lang="es-CO"/>
        </a:p>
      </dgm:t>
    </dgm:pt>
    <dgm:pt modelId="{3ADC3672-47B2-4186-9F8E-C5C73899024F}" type="pres">
      <dgm:prSet presAssocID="{780BB2EB-4ACE-4289-A083-1784F6C9ACEF}" presName="node" presStyleCnt="0"/>
      <dgm:spPr/>
      <dgm:t>
        <a:bodyPr/>
        <a:lstStyle/>
        <a:p>
          <a:endParaRPr lang="es-CO"/>
        </a:p>
      </dgm:t>
    </dgm:pt>
    <dgm:pt modelId="{D86F18E2-A3F9-4DB8-923B-1F6375FE54B9}" type="pres">
      <dgm:prSet presAssocID="{780BB2EB-4ACE-4289-A083-1784F6C9ACEF}" presName="parentNode" presStyleLbl="node1" presStyleIdx="3" presStyleCnt="4">
        <dgm:presLayoutVars>
          <dgm:chMax val="1"/>
          <dgm:bulletEnabled val="1"/>
        </dgm:presLayoutVars>
      </dgm:prSet>
      <dgm:spPr/>
      <dgm:t>
        <a:bodyPr/>
        <a:lstStyle/>
        <a:p>
          <a:endParaRPr lang="es-CO"/>
        </a:p>
      </dgm:t>
    </dgm:pt>
    <dgm:pt modelId="{2717FD41-CA00-4555-A522-E2C6DF54D141}" type="pres">
      <dgm:prSet presAssocID="{780BB2EB-4ACE-4289-A083-1784F6C9ACEF}" presName="childNode" presStyleLbl="revTx" presStyleIdx="2" presStyleCnt="3">
        <dgm:presLayoutVars>
          <dgm:bulletEnabled val="1"/>
        </dgm:presLayoutVars>
      </dgm:prSet>
      <dgm:spPr/>
      <dgm:t>
        <a:bodyPr/>
        <a:lstStyle/>
        <a:p>
          <a:endParaRPr lang="es-CO"/>
        </a:p>
      </dgm:t>
    </dgm:pt>
  </dgm:ptLst>
  <dgm:cxnLst>
    <dgm:cxn modelId="{3C104335-21A6-4ADB-B9E1-853C202140D6}" srcId="{EF6BF062-17CA-4FD0-81EA-710F94E4F270}" destId="{2C027F73-7A01-4B85-AD2B-5022DC4DCC17}" srcOrd="0" destOrd="0" parTransId="{A37FDA91-6C4E-4AA8-9ED2-21B65AE29CFF}" sibTransId="{7F174981-AFCC-4B3E-B553-A93F26744B97}"/>
    <dgm:cxn modelId="{F5BEE8A7-2391-4749-94FA-64CE24CF5239}" type="presOf" srcId="{14E07DD3-7B95-4644-BFB8-933C28134425}" destId="{49DD438D-E9D8-40C8-9706-698541F48DF9}" srcOrd="0" destOrd="1" presId="urn:microsoft.com/office/officeart/2005/8/layout/radial2"/>
    <dgm:cxn modelId="{BB4C743B-6848-4BCE-A762-7695BE294097}" type="presOf" srcId="{165C2E4D-7D7C-4E39-AFEE-9D1348504E80}" destId="{EABF6A23-AF75-4D37-872D-F60EA46DD9E6}" srcOrd="0" destOrd="0" presId="urn:microsoft.com/office/officeart/2005/8/layout/radial2"/>
    <dgm:cxn modelId="{37D2D36C-365E-4B5C-98CC-0A1895DF2089}" srcId="{18CCD3C1-0501-40FA-BD24-E2380249AB6A}" destId="{EF6BF062-17CA-4FD0-81EA-710F94E4F270}" srcOrd="1" destOrd="0" parTransId="{165C2E4D-7D7C-4E39-AFEE-9D1348504E80}" sibTransId="{CA12A288-2461-4970-9CCA-72D92D27AE23}"/>
    <dgm:cxn modelId="{666D4492-0768-4B26-8DEF-40AC46375A59}" srcId="{30BBFA40-C704-423C-AB36-B38B15F60D31}" destId="{14E07DD3-7B95-4644-BFB8-933C28134425}" srcOrd="1" destOrd="0" parTransId="{144705F0-42E9-42B8-8D58-8E84D290D224}" sibTransId="{26C6DE3B-458B-401C-8C84-6BDBB0003F04}"/>
    <dgm:cxn modelId="{C132D755-EC24-4365-AFF2-C61AC66C855E}" type="presOf" srcId="{CE744649-4116-4B02-B502-564F717BC8E2}" destId="{971DAA20-4746-460F-BD36-A3B269AA27B9}" srcOrd="0" destOrd="0" presId="urn:microsoft.com/office/officeart/2005/8/layout/radial2"/>
    <dgm:cxn modelId="{EF8BA861-CE43-44BD-BFFA-D35E87560A66}" type="presOf" srcId="{EE421639-80A1-4DE3-ACEA-AFE187592D0B}" destId="{2717FD41-CA00-4555-A522-E2C6DF54D141}" srcOrd="0" destOrd="1" presId="urn:microsoft.com/office/officeart/2005/8/layout/radial2"/>
    <dgm:cxn modelId="{4337BB43-BFD6-4550-BA21-9C596A334F88}" type="presOf" srcId="{EF6BF062-17CA-4FD0-81EA-710F94E4F270}" destId="{213908CC-319B-4B59-A419-BD3391681FCD}" srcOrd="0" destOrd="0" presId="urn:microsoft.com/office/officeart/2005/8/layout/radial2"/>
    <dgm:cxn modelId="{2714B660-B94C-41B2-BAD1-B84CA5C08825}" srcId="{780BB2EB-4ACE-4289-A083-1784F6C9ACEF}" destId="{E5932F8A-193A-4FB6-A721-4D7E620B5616}" srcOrd="2" destOrd="0" parTransId="{AB9665DA-FA84-4456-911F-3CA6FF19AEF2}" sibTransId="{C7CF70D1-C7E7-428B-B9AE-C58BBD71D232}"/>
    <dgm:cxn modelId="{F2156D79-DA4E-476C-A25E-BBEEB650A5AC}" srcId="{18CCD3C1-0501-40FA-BD24-E2380249AB6A}" destId="{780BB2EB-4ACE-4289-A083-1784F6C9ACEF}" srcOrd="2" destOrd="0" parTransId="{CE744649-4116-4B02-B502-564F717BC8E2}" sibTransId="{2D20E796-0A76-441F-A226-188346FDA487}"/>
    <dgm:cxn modelId="{33227BCE-D662-475C-BBA7-117178B142F2}" srcId="{30BBFA40-C704-423C-AB36-B38B15F60D31}" destId="{E01A7F0A-D844-4798-9939-F787B26C0B41}" srcOrd="2" destOrd="0" parTransId="{E276CD7F-D60B-4DAF-9BD0-23A0BF64E0FA}" sibTransId="{11ED0402-5C5F-40D7-B199-AC9FD883E812}"/>
    <dgm:cxn modelId="{A2738C29-E35D-497A-BD1B-92924F2810D5}" type="presOf" srcId="{18CCD3C1-0501-40FA-BD24-E2380249AB6A}" destId="{8A56C8EA-3E9B-4F32-9D0D-8462D645793D}" srcOrd="0" destOrd="0" presId="urn:microsoft.com/office/officeart/2005/8/layout/radial2"/>
    <dgm:cxn modelId="{92739E7E-2E22-4FDF-A5AF-51A181EA516A}" srcId="{18CCD3C1-0501-40FA-BD24-E2380249AB6A}" destId="{30BBFA40-C704-423C-AB36-B38B15F60D31}" srcOrd="0" destOrd="0" parTransId="{12E1042D-E6DC-47DD-B140-6523149CC15B}" sibTransId="{8D906D6C-7D8A-41AE-929D-44A432561333}"/>
    <dgm:cxn modelId="{98246650-6D04-4349-8E8D-F724341C4CBC}" type="presOf" srcId="{0B6DB511-EFCB-49F8-ABD5-B51B34E98850}" destId="{49DD438D-E9D8-40C8-9706-698541F48DF9}" srcOrd="0" destOrd="0" presId="urn:microsoft.com/office/officeart/2005/8/layout/radial2"/>
    <dgm:cxn modelId="{2C10346C-9CE4-4FDF-8824-37CD1F086E92}" type="presOf" srcId="{E5932F8A-193A-4FB6-A721-4D7E620B5616}" destId="{2717FD41-CA00-4555-A522-E2C6DF54D141}" srcOrd="0" destOrd="2" presId="urn:microsoft.com/office/officeart/2005/8/layout/radial2"/>
    <dgm:cxn modelId="{1627D0D9-8EB3-4A6D-A85B-931092BEAAC2}" srcId="{780BB2EB-4ACE-4289-A083-1784F6C9ACEF}" destId="{91E3B044-409D-4729-99C0-EA368462AB64}" srcOrd="0" destOrd="0" parTransId="{A3E32924-FAF9-43DD-A9CE-BE59A935654E}" sibTransId="{8E4BE7B3-A855-4126-B020-1CA5BEF72ADE}"/>
    <dgm:cxn modelId="{017D8004-C3E1-444A-AA48-EC83383EB590}" type="presOf" srcId="{30BBFA40-C704-423C-AB36-B38B15F60D31}" destId="{64CB55BB-6C7A-4699-949E-C2B33B76E364}" srcOrd="0" destOrd="0" presId="urn:microsoft.com/office/officeart/2005/8/layout/radial2"/>
    <dgm:cxn modelId="{81C5C107-7658-4783-8AFF-3C239CEA0E83}" type="presOf" srcId="{E01A7F0A-D844-4798-9939-F787B26C0B41}" destId="{49DD438D-E9D8-40C8-9706-698541F48DF9}" srcOrd="0" destOrd="2" presId="urn:microsoft.com/office/officeart/2005/8/layout/radial2"/>
    <dgm:cxn modelId="{64C7B80B-EEDA-4B35-A8DF-E858FA7A0EB8}" type="presOf" srcId="{91E3B044-409D-4729-99C0-EA368462AB64}" destId="{2717FD41-CA00-4555-A522-E2C6DF54D141}" srcOrd="0" destOrd="0" presId="urn:microsoft.com/office/officeart/2005/8/layout/radial2"/>
    <dgm:cxn modelId="{DD0F8C7F-AD7B-4FF4-8644-73ADA25DCF68}" type="presOf" srcId="{780BB2EB-4ACE-4289-A083-1784F6C9ACEF}" destId="{D86F18E2-A3F9-4DB8-923B-1F6375FE54B9}" srcOrd="0" destOrd="0" presId="urn:microsoft.com/office/officeart/2005/8/layout/radial2"/>
    <dgm:cxn modelId="{63EA68D7-B296-4FC6-A102-82D12E7DC626}" srcId="{30BBFA40-C704-423C-AB36-B38B15F60D31}" destId="{0B6DB511-EFCB-49F8-ABD5-B51B34E98850}" srcOrd="0" destOrd="0" parTransId="{62394AC7-AE57-48CF-862A-DFD89032129C}" sibTransId="{74B8B04B-963F-4DB4-8F8C-4154FDD3E54A}"/>
    <dgm:cxn modelId="{9C87CB7D-B06D-49C0-B369-7D45CC8F493C}" srcId="{EF6BF062-17CA-4FD0-81EA-710F94E4F270}" destId="{A7903D59-FAF8-42EC-BFE0-F9C8195E5C82}" srcOrd="1" destOrd="0" parTransId="{8BEBBD63-BDCD-4E52-A778-A8ECF9003DF1}" sibTransId="{C8515D09-105A-4936-9126-CC6911D0D18A}"/>
    <dgm:cxn modelId="{97349620-1EBF-42B5-A966-B2F9797BAED0}" type="presOf" srcId="{A7903D59-FAF8-42EC-BFE0-F9C8195E5C82}" destId="{7B6EE20D-2835-41CD-944B-9CB1A13C0AD3}" srcOrd="0" destOrd="1" presId="urn:microsoft.com/office/officeart/2005/8/layout/radial2"/>
    <dgm:cxn modelId="{135BDB3F-D012-496C-BBDD-EA6961ACC678}" type="presOf" srcId="{12E1042D-E6DC-47DD-B140-6523149CC15B}" destId="{047BD488-19F2-4DEB-BD76-ECC0B6D07CA8}" srcOrd="0" destOrd="0" presId="urn:microsoft.com/office/officeart/2005/8/layout/radial2"/>
    <dgm:cxn modelId="{D8D058A9-9AB9-4AFA-A6E4-39B18A0D52F1}" srcId="{780BB2EB-4ACE-4289-A083-1784F6C9ACEF}" destId="{EE421639-80A1-4DE3-ACEA-AFE187592D0B}" srcOrd="1" destOrd="0" parTransId="{7D21C149-D284-4CAF-A7A8-54985ED78236}" sibTransId="{C9D3066E-F67F-482E-8AAC-ABF867C14A6F}"/>
    <dgm:cxn modelId="{E17B5686-8E20-4DD8-AFEE-59B204273C5F}" type="presOf" srcId="{2C027F73-7A01-4B85-AD2B-5022DC4DCC17}" destId="{7B6EE20D-2835-41CD-944B-9CB1A13C0AD3}" srcOrd="0" destOrd="0" presId="urn:microsoft.com/office/officeart/2005/8/layout/radial2"/>
    <dgm:cxn modelId="{28891F7C-4CFE-43F2-B24F-FAF645BEB7F3}" type="presParOf" srcId="{8A56C8EA-3E9B-4F32-9D0D-8462D645793D}" destId="{9327DC41-32ED-42FF-80D1-7F5B974F7F7E}" srcOrd="0" destOrd="0" presId="urn:microsoft.com/office/officeart/2005/8/layout/radial2"/>
    <dgm:cxn modelId="{EEA23856-55FC-4B5A-8445-FC806B530510}" type="presParOf" srcId="{9327DC41-32ED-42FF-80D1-7F5B974F7F7E}" destId="{0CCCF7AC-1312-4B21-AD1C-2635C1073E0C}" srcOrd="0" destOrd="0" presId="urn:microsoft.com/office/officeart/2005/8/layout/radial2"/>
    <dgm:cxn modelId="{482876B9-8708-4A36-B147-1433316624AA}" type="presParOf" srcId="{0CCCF7AC-1312-4B21-AD1C-2635C1073E0C}" destId="{6B60F60B-5652-4A63-83A1-6F2A1908F1E4}" srcOrd="0" destOrd="0" presId="urn:microsoft.com/office/officeart/2005/8/layout/radial2"/>
    <dgm:cxn modelId="{138057B0-87B4-46A8-A25F-F0BBE2BD805E}" type="presParOf" srcId="{0CCCF7AC-1312-4B21-AD1C-2635C1073E0C}" destId="{CF0448C6-EFB1-4857-AC27-7CB7AF447CC8}" srcOrd="1" destOrd="0" presId="urn:microsoft.com/office/officeart/2005/8/layout/radial2"/>
    <dgm:cxn modelId="{7C56DA8D-D5C9-43EE-BC2F-13311B6095E4}" type="presParOf" srcId="{9327DC41-32ED-42FF-80D1-7F5B974F7F7E}" destId="{047BD488-19F2-4DEB-BD76-ECC0B6D07CA8}" srcOrd="1" destOrd="0" presId="urn:microsoft.com/office/officeart/2005/8/layout/radial2"/>
    <dgm:cxn modelId="{B6C58C8D-7471-49B0-AFB5-DC87E09C9AEC}" type="presParOf" srcId="{9327DC41-32ED-42FF-80D1-7F5B974F7F7E}" destId="{0078D6B6-8A6D-4436-9B34-856677E39A3D}" srcOrd="2" destOrd="0" presId="urn:microsoft.com/office/officeart/2005/8/layout/radial2"/>
    <dgm:cxn modelId="{41221211-9874-457E-B1BD-1113F990D9B2}" type="presParOf" srcId="{0078D6B6-8A6D-4436-9B34-856677E39A3D}" destId="{64CB55BB-6C7A-4699-949E-C2B33B76E364}" srcOrd="0" destOrd="0" presId="urn:microsoft.com/office/officeart/2005/8/layout/radial2"/>
    <dgm:cxn modelId="{8A026673-2CE8-45A3-8861-A0B6ABF77AE7}" type="presParOf" srcId="{0078D6B6-8A6D-4436-9B34-856677E39A3D}" destId="{49DD438D-E9D8-40C8-9706-698541F48DF9}" srcOrd="1" destOrd="0" presId="urn:microsoft.com/office/officeart/2005/8/layout/radial2"/>
    <dgm:cxn modelId="{DCFEDDCB-5495-4C19-BF5E-EB395CAF4ADD}" type="presParOf" srcId="{9327DC41-32ED-42FF-80D1-7F5B974F7F7E}" destId="{EABF6A23-AF75-4D37-872D-F60EA46DD9E6}" srcOrd="3" destOrd="0" presId="urn:microsoft.com/office/officeart/2005/8/layout/radial2"/>
    <dgm:cxn modelId="{FBD1846C-97DD-4248-B323-B872760C0F25}" type="presParOf" srcId="{9327DC41-32ED-42FF-80D1-7F5B974F7F7E}" destId="{C76C1C8E-11AB-43AB-863A-E97E928D504D}" srcOrd="4" destOrd="0" presId="urn:microsoft.com/office/officeart/2005/8/layout/radial2"/>
    <dgm:cxn modelId="{1F3092DE-9922-4356-ADB7-41BF6D5A0443}" type="presParOf" srcId="{C76C1C8E-11AB-43AB-863A-E97E928D504D}" destId="{213908CC-319B-4B59-A419-BD3391681FCD}" srcOrd="0" destOrd="0" presId="urn:microsoft.com/office/officeart/2005/8/layout/radial2"/>
    <dgm:cxn modelId="{475836A5-61AC-4750-B242-06DF1AE32E45}" type="presParOf" srcId="{C76C1C8E-11AB-43AB-863A-E97E928D504D}" destId="{7B6EE20D-2835-41CD-944B-9CB1A13C0AD3}" srcOrd="1" destOrd="0" presId="urn:microsoft.com/office/officeart/2005/8/layout/radial2"/>
    <dgm:cxn modelId="{48F48B15-85B8-417C-BDCD-B13E5A43D7FC}" type="presParOf" srcId="{9327DC41-32ED-42FF-80D1-7F5B974F7F7E}" destId="{971DAA20-4746-460F-BD36-A3B269AA27B9}" srcOrd="5" destOrd="0" presId="urn:microsoft.com/office/officeart/2005/8/layout/radial2"/>
    <dgm:cxn modelId="{86E1401E-9C6F-46F5-8783-003A83D76139}" type="presParOf" srcId="{9327DC41-32ED-42FF-80D1-7F5B974F7F7E}" destId="{3ADC3672-47B2-4186-9F8E-C5C73899024F}" srcOrd="6" destOrd="0" presId="urn:microsoft.com/office/officeart/2005/8/layout/radial2"/>
    <dgm:cxn modelId="{8F26C6C4-47AD-4E1C-9D92-B2D91DBC9C8D}" type="presParOf" srcId="{3ADC3672-47B2-4186-9F8E-C5C73899024F}" destId="{D86F18E2-A3F9-4DB8-923B-1F6375FE54B9}" srcOrd="0" destOrd="0" presId="urn:microsoft.com/office/officeart/2005/8/layout/radial2"/>
    <dgm:cxn modelId="{FF736E5D-CF60-426D-8B99-66D3836A8260}" type="presParOf" srcId="{3ADC3672-47B2-4186-9F8E-C5C73899024F}" destId="{2717FD41-CA00-4555-A522-E2C6DF54D14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B261B-FA34-4557-BB5D-2BC11DBC15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52EA97AE-2D44-46FE-821B-337C826E31B0}">
      <dgm:prSet phldrT="[Texto]"/>
      <dgm:spPr/>
      <dgm:t>
        <a:bodyPr/>
        <a:lstStyle/>
        <a:p>
          <a:r>
            <a:rPr lang="es-MX" b="1" i="0" u="none" baseline="0" dirty="0" smtClean="0">
              <a:latin typeface="Calibri" panose="020F0502020204030204" pitchFamily="34" charset="0"/>
              <a:cs typeface="Calibri" panose="020F0502020204030204" pitchFamily="34" charset="0"/>
            </a:rPr>
            <a:t>RYC TEMPORALES S.A.S</a:t>
          </a:r>
          <a:endParaRPr lang="es-CO" b="0" i="0" u="none" dirty="0" smtClean="0">
            <a:latin typeface="Calibri" panose="020F0502020204030204" pitchFamily="34" charset="0"/>
            <a:cs typeface="Calibri" panose="020F0502020204030204" pitchFamily="34" charset="0"/>
          </a:endParaRPr>
        </a:p>
      </dgm:t>
    </dgm:pt>
    <dgm:pt modelId="{921C018B-8425-4046-83A7-A1DF81180D3C}" type="parTrans" cxnId="{A5F31843-1A67-4B77-99F7-D789D5FBF7CF}">
      <dgm:prSet/>
      <dgm:spPr/>
      <dgm:t>
        <a:bodyPr/>
        <a:lstStyle/>
        <a:p>
          <a:endParaRPr lang="es-CO">
            <a:latin typeface="Calibri" panose="020F0502020204030204" pitchFamily="34" charset="0"/>
            <a:cs typeface="Calibri" panose="020F0502020204030204" pitchFamily="34" charset="0"/>
          </a:endParaRPr>
        </a:p>
      </dgm:t>
    </dgm:pt>
    <dgm:pt modelId="{F811108C-DC20-49F7-B56D-80C6D07D23B9}" type="sibTrans" cxnId="{A5F31843-1A67-4B77-99F7-D789D5FBF7CF}">
      <dgm:prSet/>
      <dgm:spPr/>
      <dgm:t>
        <a:bodyPr/>
        <a:lstStyle/>
        <a:p>
          <a:endParaRPr lang="es-CO">
            <a:latin typeface="Calibri" panose="020F0502020204030204" pitchFamily="34" charset="0"/>
            <a:cs typeface="Calibri" panose="020F0502020204030204" pitchFamily="34" charset="0"/>
          </a:endParaRPr>
        </a:p>
      </dgm:t>
    </dgm:pt>
    <dgm:pt modelId="{20917411-2B82-4673-A1AF-3C66F414A217}">
      <dgm:prSet phldrT="[Texto]"/>
      <dgm:spPr/>
      <dgm:t>
        <a:bodyPr/>
        <a:lstStyle/>
        <a:p>
          <a:pPr rtl="0"/>
          <a:r>
            <a:rPr kumimoji="0" lang="es-MX"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EPS</a:t>
          </a:r>
          <a:r>
            <a:rPr kumimoji="0" lang="es-MX"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8.5%  Salario</a:t>
          </a:r>
          <a:endParaRPr lang="es-CO" dirty="0">
            <a:latin typeface="Calibri" panose="020F0502020204030204" pitchFamily="34" charset="0"/>
            <a:cs typeface="Calibri" panose="020F0502020204030204" pitchFamily="34" charset="0"/>
          </a:endParaRPr>
        </a:p>
      </dgm:t>
    </dgm:pt>
    <dgm:pt modelId="{C21C735D-FEDF-4624-816A-8448DCA96A0B}" type="parTrans" cxnId="{84D641CE-AB9A-4F4D-B6BF-6267FB7E6BEE}">
      <dgm:prSet/>
      <dgm:spPr/>
      <dgm:t>
        <a:bodyPr/>
        <a:lstStyle/>
        <a:p>
          <a:endParaRPr lang="es-CO">
            <a:latin typeface="Calibri" panose="020F0502020204030204" pitchFamily="34" charset="0"/>
            <a:cs typeface="Calibri" panose="020F0502020204030204" pitchFamily="34" charset="0"/>
          </a:endParaRPr>
        </a:p>
      </dgm:t>
    </dgm:pt>
    <dgm:pt modelId="{C298FF43-3F8B-4644-950B-C91653C5C052}" type="sibTrans" cxnId="{84D641CE-AB9A-4F4D-B6BF-6267FB7E6BEE}">
      <dgm:prSet/>
      <dgm:spPr/>
      <dgm:t>
        <a:bodyPr/>
        <a:lstStyle/>
        <a:p>
          <a:endParaRPr lang="es-CO">
            <a:latin typeface="Calibri" panose="020F0502020204030204" pitchFamily="34" charset="0"/>
            <a:cs typeface="Calibri" panose="020F0502020204030204" pitchFamily="34" charset="0"/>
          </a:endParaRPr>
        </a:p>
      </dgm:t>
    </dgm:pt>
    <dgm:pt modelId="{4C39CAA2-D72D-4924-AE08-617D061DFA4B}">
      <dgm:prSet phldrT="[Texto]"/>
      <dgm:spPr/>
      <dgm:t>
        <a:bodyPr/>
        <a:lstStyle/>
        <a:p>
          <a:pPr rtl="0"/>
          <a:r>
            <a:rPr kumimoji="0" lang="es-MX"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AFP</a:t>
          </a:r>
          <a:r>
            <a:rPr kumimoji="0" lang="es-MX"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12% Salario</a:t>
          </a:r>
          <a:endParaRPr lang="es-CO" dirty="0">
            <a:latin typeface="Calibri" panose="020F0502020204030204" pitchFamily="34" charset="0"/>
            <a:cs typeface="Calibri" panose="020F0502020204030204" pitchFamily="34" charset="0"/>
          </a:endParaRPr>
        </a:p>
      </dgm:t>
    </dgm:pt>
    <dgm:pt modelId="{D9F2041F-1210-40EC-81F3-7FA4FCE0BD82}" type="parTrans" cxnId="{5999EEAF-3E66-4CF7-91BD-0B1EBB454EA6}">
      <dgm:prSet/>
      <dgm:spPr/>
      <dgm:t>
        <a:bodyPr/>
        <a:lstStyle/>
        <a:p>
          <a:endParaRPr lang="es-CO">
            <a:latin typeface="Calibri" panose="020F0502020204030204" pitchFamily="34" charset="0"/>
            <a:cs typeface="Calibri" panose="020F0502020204030204" pitchFamily="34" charset="0"/>
          </a:endParaRPr>
        </a:p>
      </dgm:t>
    </dgm:pt>
    <dgm:pt modelId="{8478869E-1CED-4036-84B4-AD2FF76E7899}" type="sibTrans" cxnId="{5999EEAF-3E66-4CF7-91BD-0B1EBB454EA6}">
      <dgm:prSet/>
      <dgm:spPr/>
      <dgm:t>
        <a:bodyPr/>
        <a:lstStyle/>
        <a:p>
          <a:endParaRPr lang="es-CO">
            <a:latin typeface="Calibri" panose="020F0502020204030204" pitchFamily="34" charset="0"/>
            <a:cs typeface="Calibri" panose="020F0502020204030204" pitchFamily="34" charset="0"/>
          </a:endParaRPr>
        </a:p>
      </dgm:t>
    </dgm:pt>
    <dgm:pt modelId="{B46B02DF-D776-4055-80D8-A22876C8A659}">
      <dgm:prSet phldrT="[Texto]"/>
      <dgm:spPr/>
      <dgm:t>
        <a:bodyPr/>
        <a:lstStyle/>
        <a:p>
          <a:pPr rtl="0"/>
          <a:r>
            <a:rPr lang="es-MX" b="1" i="0" u="none" baseline="0" dirty="0" smtClean="0">
              <a:latin typeface="Calibri" panose="020F0502020204030204" pitchFamily="34" charset="0"/>
              <a:cs typeface="Calibri" panose="020F0502020204030204" pitchFamily="34" charset="0"/>
            </a:rPr>
            <a:t>TRABAJADOR</a:t>
          </a:r>
          <a:endParaRPr lang="es-CO" dirty="0">
            <a:latin typeface="Calibri" panose="020F0502020204030204" pitchFamily="34" charset="0"/>
            <a:cs typeface="Calibri" panose="020F0502020204030204" pitchFamily="34" charset="0"/>
          </a:endParaRPr>
        </a:p>
      </dgm:t>
    </dgm:pt>
    <dgm:pt modelId="{07A71E96-241F-4893-BE2E-6F0D85BC351B}" type="parTrans" cxnId="{CC941FE0-37B5-4DE7-B454-7288AE787FEC}">
      <dgm:prSet/>
      <dgm:spPr/>
      <dgm:t>
        <a:bodyPr/>
        <a:lstStyle/>
        <a:p>
          <a:endParaRPr lang="es-CO">
            <a:latin typeface="Calibri" panose="020F0502020204030204" pitchFamily="34" charset="0"/>
            <a:cs typeface="Calibri" panose="020F0502020204030204" pitchFamily="34" charset="0"/>
          </a:endParaRPr>
        </a:p>
      </dgm:t>
    </dgm:pt>
    <dgm:pt modelId="{A0D21EFB-44C5-42A7-B6D9-E62F00BDECF9}" type="sibTrans" cxnId="{CC941FE0-37B5-4DE7-B454-7288AE787FEC}">
      <dgm:prSet/>
      <dgm:spPr/>
      <dgm:t>
        <a:bodyPr/>
        <a:lstStyle/>
        <a:p>
          <a:endParaRPr lang="es-CO">
            <a:latin typeface="Calibri" panose="020F0502020204030204" pitchFamily="34" charset="0"/>
            <a:cs typeface="Calibri" panose="020F0502020204030204" pitchFamily="34" charset="0"/>
          </a:endParaRPr>
        </a:p>
      </dgm:t>
    </dgm:pt>
    <dgm:pt modelId="{B32B3804-E0CB-4CD7-B296-23376139EEA4}">
      <dgm:prSet phldrT="[Texto]"/>
      <dgm:spPr/>
      <dgm:t>
        <a:bodyPr/>
        <a:lstStyle/>
        <a:p>
          <a:pPr rtl="0"/>
          <a:r>
            <a:rPr kumimoji="0" lang="es-MX"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EPS</a:t>
          </a:r>
          <a:r>
            <a:rPr kumimoji="0" lang="es-MX"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4% Salario</a:t>
          </a:r>
          <a:endParaRPr lang="es-CO" dirty="0">
            <a:latin typeface="Calibri" panose="020F0502020204030204" pitchFamily="34" charset="0"/>
            <a:cs typeface="Calibri" panose="020F0502020204030204" pitchFamily="34" charset="0"/>
          </a:endParaRPr>
        </a:p>
      </dgm:t>
    </dgm:pt>
    <dgm:pt modelId="{F7C0C8DA-9935-4F0F-9487-3BB3DEFC7929}" type="parTrans" cxnId="{45FF4839-D75C-47A6-9F17-0DFC6EF66871}">
      <dgm:prSet/>
      <dgm:spPr/>
      <dgm:t>
        <a:bodyPr/>
        <a:lstStyle/>
        <a:p>
          <a:endParaRPr lang="es-CO">
            <a:latin typeface="Calibri" panose="020F0502020204030204" pitchFamily="34" charset="0"/>
            <a:cs typeface="Calibri" panose="020F0502020204030204" pitchFamily="34" charset="0"/>
          </a:endParaRPr>
        </a:p>
      </dgm:t>
    </dgm:pt>
    <dgm:pt modelId="{2855E7D6-86BF-4438-8D9A-99856BB75B14}" type="sibTrans" cxnId="{45FF4839-D75C-47A6-9F17-0DFC6EF66871}">
      <dgm:prSet/>
      <dgm:spPr/>
      <dgm:t>
        <a:bodyPr/>
        <a:lstStyle/>
        <a:p>
          <a:endParaRPr lang="es-CO">
            <a:latin typeface="Calibri" panose="020F0502020204030204" pitchFamily="34" charset="0"/>
            <a:cs typeface="Calibri" panose="020F0502020204030204" pitchFamily="34" charset="0"/>
          </a:endParaRPr>
        </a:p>
      </dgm:t>
    </dgm:pt>
    <dgm:pt modelId="{5CCB969A-4081-4311-B6D0-682C86E79EDD}">
      <dgm:prSet phldrT="[Texto]"/>
      <dgm:spPr/>
      <dgm:t>
        <a:bodyPr/>
        <a:lstStyle/>
        <a:p>
          <a:pPr rtl="0"/>
          <a:r>
            <a:rPr kumimoji="0" lang="es-MX"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CCF </a:t>
          </a:r>
          <a:r>
            <a:rPr kumimoji="0" lang="es-MX"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Todo la empresa</a:t>
          </a:r>
          <a:endParaRPr lang="es-CO" dirty="0">
            <a:latin typeface="Calibri" panose="020F0502020204030204" pitchFamily="34" charset="0"/>
            <a:cs typeface="Calibri" panose="020F0502020204030204" pitchFamily="34" charset="0"/>
          </a:endParaRPr>
        </a:p>
      </dgm:t>
    </dgm:pt>
    <dgm:pt modelId="{31002FEE-4F2B-499D-B141-0EC65DB71EF1}" type="parTrans" cxnId="{F117FE7E-4F13-4A5C-BB0F-2D6333DE62B3}">
      <dgm:prSet/>
      <dgm:spPr/>
      <dgm:t>
        <a:bodyPr/>
        <a:lstStyle/>
        <a:p>
          <a:endParaRPr lang="es-CO">
            <a:latin typeface="Calibri" panose="020F0502020204030204" pitchFamily="34" charset="0"/>
            <a:cs typeface="Calibri" panose="020F0502020204030204" pitchFamily="34" charset="0"/>
          </a:endParaRPr>
        </a:p>
      </dgm:t>
    </dgm:pt>
    <dgm:pt modelId="{501B3903-33BB-43E9-B74B-781A995FCB4F}" type="sibTrans" cxnId="{F117FE7E-4F13-4A5C-BB0F-2D6333DE62B3}">
      <dgm:prSet/>
      <dgm:spPr/>
      <dgm:t>
        <a:bodyPr/>
        <a:lstStyle/>
        <a:p>
          <a:endParaRPr lang="es-CO">
            <a:latin typeface="Calibri" panose="020F0502020204030204" pitchFamily="34" charset="0"/>
            <a:cs typeface="Calibri" panose="020F0502020204030204" pitchFamily="34" charset="0"/>
          </a:endParaRPr>
        </a:p>
      </dgm:t>
    </dgm:pt>
    <dgm:pt modelId="{C8425CE6-B33C-43ED-A688-E753C69D76B2}">
      <dgm:prSet phldrT="[Texto]"/>
      <dgm:spPr/>
      <dgm:t>
        <a:bodyPr/>
        <a:lstStyle/>
        <a:p>
          <a:pPr rtl="0"/>
          <a:r>
            <a:rPr kumimoji="0" lang="es-MX"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ARL</a:t>
          </a:r>
          <a:r>
            <a:rPr kumimoji="0" lang="es-MX"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Todo la empresa</a:t>
          </a:r>
          <a:endParaRPr lang="es-CO" dirty="0">
            <a:latin typeface="Calibri" panose="020F0502020204030204" pitchFamily="34" charset="0"/>
            <a:cs typeface="Calibri" panose="020F0502020204030204" pitchFamily="34" charset="0"/>
          </a:endParaRPr>
        </a:p>
      </dgm:t>
    </dgm:pt>
    <dgm:pt modelId="{32223AA8-6F39-4355-A12E-BE06290F05F2}" type="parTrans" cxnId="{A4FA8F7F-67E7-4AC8-9AD8-DF6464F99CDA}">
      <dgm:prSet/>
      <dgm:spPr/>
      <dgm:t>
        <a:bodyPr/>
        <a:lstStyle/>
        <a:p>
          <a:endParaRPr lang="es-CO">
            <a:latin typeface="Calibri" panose="020F0502020204030204" pitchFamily="34" charset="0"/>
            <a:cs typeface="Calibri" panose="020F0502020204030204" pitchFamily="34" charset="0"/>
          </a:endParaRPr>
        </a:p>
      </dgm:t>
    </dgm:pt>
    <dgm:pt modelId="{0B400552-235A-4943-9541-0D11751FF07D}" type="sibTrans" cxnId="{A4FA8F7F-67E7-4AC8-9AD8-DF6464F99CDA}">
      <dgm:prSet/>
      <dgm:spPr/>
      <dgm:t>
        <a:bodyPr/>
        <a:lstStyle/>
        <a:p>
          <a:endParaRPr lang="es-CO">
            <a:latin typeface="Calibri" panose="020F0502020204030204" pitchFamily="34" charset="0"/>
            <a:cs typeface="Calibri" panose="020F0502020204030204" pitchFamily="34" charset="0"/>
          </a:endParaRPr>
        </a:p>
      </dgm:t>
    </dgm:pt>
    <dgm:pt modelId="{69880D17-1118-49C6-9A30-4B9B4ADAE31C}">
      <dgm:prSet phldrT="[Texto]"/>
      <dgm:spPr/>
      <dgm:t>
        <a:bodyPr/>
        <a:lstStyle/>
        <a:p>
          <a:pPr rtl="0"/>
          <a:r>
            <a:rPr kumimoji="0" lang="es-MX"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AFP</a:t>
          </a:r>
          <a:r>
            <a:rPr kumimoji="0" lang="es-MX"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4% Salario</a:t>
          </a:r>
          <a:endParaRPr lang="es-CO" dirty="0">
            <a:latin typeface="Calibri" panose="020F0502020204030204" pitchFamily="34" charset="0"/>
            <a:cs typeface="Calibri" panose="020F0502020204030204" pitchFamily="34" charset="0"/>
          </a:endParaRPr>
        </a:p>
      </dgm:t>
    </dgm:pt>
    <dgm:pt modelId="{E84A5883-7ACD-407C-93F6-4B7B81C1A365}" type="parTrans" cxnId="{3FC606F9-750D-4C01-A116-C3AD2056521B}">
      <dgm:prSet/>
      <dgm:spPr/>
      <dgm:t>
        <a:bodyPr/>
        <a:lstStyle/>
        <a:p>
          <a:endParaRPr lang="es-CO">
            <a:latin typeface="Calibri" panose="020F0502020204030204" pitchFamily="34" charset="0"/>
            <a:cs typeface="Calibri" panose="020F0502020204030204" pitchFamily="34" charset="0"/>
          </a:endParaRPr>
        </a:p>
      </dgm:t>
    </dgm:pt>
    <dgm:pt modelId="{4897709C-E3FB-43E7-847F-E435B323A378}" type="sibTrans" cxnId="{3FC606F9-750D-4C01-A116-C3AD2056521B}">
      <dgm:prSet/>
      <dgm:spPr/>
      <dgm:t>
        <a:bodyPr/>
        <a:lstStyle/>
        <a:p>
          <a:endParaRPr lang="es-CO">
            <a:latin typeface="Calibri" panose="020F0502020204030204" pitchFamily="34" charset="0"/>
            <a:cs typeface="Calibri" panose="020F0502020204030204" pitchFamily="34" charset="0"/>
          </a:endParaRPr>
        </a:p>
      </dgm:t>
    </dgm:pt>
    <dgm:pt modelId="{D72E0947-1C71-4F26-A0FD-18318220D6D2}" type="pres">
      <dgm:prSet presAssocID="{224B261B-FA34-4557-BB5D-2BC11DBC1543}" presName="Name0" presStyleCnt="0">
        <dgm:presLayoutVars>
          <dgm:dir/>
          <dgm:animLvl val="lvl"/>
          <dgm:resizeHandles val="exact"/>
        </dgm:presLayoutVars>
      </dgm:prSet>
      <dgm:spPr/>
      <dgm:t>
        <a:bodyPr/>
        <a:lstStyle/>
        <a:p>
          <a:endParaRPr lang="es-CO"/>
        </a:p>
      </dgm:t>
    </dgm:pt>
    <dgm:pt modelId="{D3411851-AEDE-47C4-B70F-516CB3AAB4E7}" type="pres">
      <dgm:prSet presAssocID="{52EA97AE-2D44-46FE-821B-337C826E31B0}" presName="composite" presStyleCnt="0"/>
      <dgm:spPr/>
    </dgm:pt>
    <dgm:pt modelId="{C45A6318-431B-49BA-8D6D-FCAB55CD14A7}" type="pres">
      <dgm:prSet presAssocID="{52EA97AE-2D44-46FE-821B-337C826E31B0}" presName="parTx" presStyleLbl="alignNode1" presStyleIdx="0" presStyleCnt="2">
        <dgm:presLayoutVars>
          <dgm:chMax val="0"/>
          <dgm:chPref val="0"/>
          <dgm:bulletEnabled val="1"/>
        </dgm:presLayoutVars>
      </dgm:prSet>
      <dgm:spPr/>
      <dgm:t>
        <a:bodyPr/>
        <a:lstStyle/>
        <a:p>
          <a:endParaRPr lang="es-CO"/>
        </a:p>
      </dgm:t>
    </dgm:pt>
    <dgm:pt modelId="{90A5E9EB-FB62-48BD-AC58-8E9F99C26368}" type="pres">
      <dgm:prSet presAssocID="{52EA97AE-2D44-46FE-821B-337C826E31B0}" presName="desTx" presStyleLbl="alignAccFollowNode1" presStyleIdx="0" presStyleCnt="2">
        <dgm:presLayoutVars>
          <dgm:bulletEnabled val="1"/>
        </dgm:presLayoutVars>
      </dgm:prSet>
      <dgm:spPr/>
      <dgm:t>
        <a:bodyPr/>
        <a:lstStyle/>
        <a:p>
          <a:endParaRPr lang="es-CO"/>
        </a:p>
      </dgm:t>
    </dgm:pt>
    <dgm:pt modelId="{298AF325-14EE-41AD-A66D-1F792C810316}" type="pres">
      <dgm:prSet presAssocID="{F811108C-DC20-49F7-B56D-80C6D07D23B9}" presName="space" presStyleCnt="0"/>
      <dgm:spPr/>
    </dgm:pt>
    <dgm:pt modelId="{B0054D6F-EAA0-4788-B049-53B1D9DCC3D6}" type="pres">
      <dgm:prSet presAssocID="{B46B02DF-D776-4055-80D8-A22876C8A659}" presName="composite" presStyleCnt="0"/>
      <dgm:spPr/>
    </dgm:pt>
    <dgm:pt modelId="{17C69893-F706-41E2-99ED-C5EEE99A7EB8}" type="pres">
      <dgm:prSet presAssocID="{B46B02DF-D776-4055-80D8-A22876C8A659}" presName="parTx" presStyleLbl="alignNode1" presStyleIdx="1" presStyleCnt="2" custLinFactNeighborX="-8376" custLinFactNeighborY="1595">
        <dgm:presLayoutVars>
          <dgm:chMax val="0"/>
          <dgm:chPref val="0"/>
          <dgm:bulletEnabled val="1"/>
        </dgm:presLayoutVars>
      </dgm:prSet>
      <dgm:spPr/>
      <dgm:t>
        <a:bodyPr/>
        <a:lstStyle/>
        <a:p>
          <a:endParaRPr lang="es-CO"/>
        </a:p>
      </dgm:t>
    </dgm:pt>
    <dgm:pt modelId="{3DF54AC5-BE7B-46E0-BA27-699C31675FB8}" type="pres">
      <dgm:prSet presAssocID="{B46B02DF-D776-4055-80D8-A22876C8A659}" presName="desTx" presStyleLbl="alignAccFollowNode1" presStyleIdx="1" presStyleCnt="2" custLinFactNeighborX="-8376" custLinFactNeighborY="428">
        <dgm:presLayoutVars>
          <dgm:bulletEnabled val="1"/>
        </dgm:presLayoutVars>
      </dgm:prSet>
      <dgm:spPr/>
      <dgm:t>
        <a:bodyPr/>
        <a:lstStyle/>
        <a:p>
          <a:endParaRPr lang="es-CO"/>
        </a:p>
      </dgm:t>
    </dgm:pt>
  </dgm:ptLst>
  <dgm:cxnLst>
    <dgm:cxn modelId="{A4FA8F7F-67E7-4AC8-9AD8-DF6464F99CDA}" srcId="{52EA97AE-2D44-46FE-821B-337C826E31B0}" destId="{C8425CE6-B33C-43ED-A688-E753C69D76B2}" srcOrd="2" destOrd="0" parTransId="{32223AA8-6F39-4355-A12E-BE06290F05F2}" sibTransId="{0B400552-235A-4943-9541-0D11751FF07D}"/>
    <dgm:cxn modelId="{1B029376-611C-4BD5-B3B1-C1553DA1A9A9}" type="presOf" srcId="{B46B02DF-D776-4055-80D8-A22876C8A659}" destId="{17C69893-F706-41E2-99ED-C5EEE99A7EB8}" srcOrd="0" destOrd="0" presId="urn:microsoft.com/office/officeart/2005/8/layout/hList1"/>
    <dgm:cxn modelId="{84D641CE-AB9A-4F4D-B6BF-6267FB7E6BEE}" srcId="{52EA97AE-2D44-46FE-821B-337C826E31B0}" destId="{20917411-2B82-4673-A1AF-3C66F414A217}" srcOrd="0" destOrd="0" parTransId="{C21C735D-FEDF-4624-816A-8448DCA96A0B}" sibTransId="{C298FF43-3F8B-4644-950B-C91653C5C052}"/>
    <dgm:cxn modelId="{FC2D9A81-7EB0-48EE-A5AB-A7C671E0E0D9}" type="presOf" srcId="{5CCB969A-4081-4311-B6D0-682C86E79EDD}" destId="{90A5E9EB-FB62-48BD-AC58-8E9F99C26368}" srcOrd="0" destOrd="3" presId="urn:microsoft.com/office/officeart/2005/8/layout/hList1"/>
    <dgm:cxn modelId="{41EB3DB7-961D-452F-AE79-EC63CDDD0D5A}" type="presOf" srcId="{4C39CAA2-D72D-4924-AE08-617D061DFA4B}" destId="{90A5E9EB-FB62-48BD-AC58-8E9F99C26368}" srcOrd="0" destOrd="1" presId="urn:microsoft.com/office/officeart/2005/8/layout/hList1"/>
    <dgm:cxn modelId="{017CEBF8-C465-4031-8ED1-23518E60F07A}" type="presOf" srcId="{B32B3804-E0CB-4CD7-B296-23376139EEA4}" destId="{3DF54AC5-BE7B-46E0-BA27-699C31675FB8}" srcOrd="0" destOrd="0" presId="urn:microsoft.com/office/officeart/2005/8/layout/hList1"/>
    <dgm:cxn modelId="{3FC606F9-750D-4C01-A116-C3AD2056521B}" srcId="{B46B02DF-D776-4055-80D8-A22876C8A659}" destId="{69880D17-1118-49C6-9A30-4B9B4ADAE31C}" srcOrd="1" destOrd="0" parTransId="{E84A5883-7ACD-407C-93F6-4B7B81C1A365}" sibTransId="{4897709C-E3FB-43E7-847F-E435B323A378}"/>
    <dgm:cxn modelId="{56823141-33B0-4634-BB74-790725B3BB07}" type="presOf" srcId="{20917411-2B82-4673-A1AF-3C66F414A217}" destId="{90A5E9EB-FB62-48BD-AC58-8E9F99C26368}" srcOrd="0" destOrd="0" presId="urn:microsoft.com/office/officeart/2005/8/layout/hList1"/>
    <dgm:cxn modelId="{A5F31843-1A67-4B77-99F7-D789D5FBF7CF}" srcId="{224B261B-FA34-4557-BB5D-2BC11DBC1543}" destId="{52EA97AE-2D44-46FE-821B-337C826E31B0}" srcOrd="0" destOrd="0" parTransId="{921C018B-8425-4046-83A7-A1DF81180D3C}" sibTransId="{F811108C-DC20-49F7-B56D-80C6D07D23B9}"/>
    <dgm:cxn modelId="{81076089-8DA2-4081-9609-4DD58F25C6BF}" type="presOf" srcId="{C8425CE6-B33C-43ED-A688-E753C69D76B2}" destId="{90A5E9EB-FB62-48BD-AC58-8E9F99C26368}" srcOrd="0" destOrd="2" presId="urn:microsoft.com/office/officeart/2005/8/layout/hList1"/>
    <dgm:cxn modelId="{F117FE7E-4F13-4A5C-BB0F-2D6333DE62B3}" srcId="{52EA97AE-2D44-46FE-821B-337C826E31B0}" destId="{5CCB969A-4081-4311-B6D0-682C86E79EDD}" srcOrd="3" destOrd="0" parTransId="{31002FEE-4F2B-499D-B141-0EC65DB71EF1}" sibTransId="{501B3903-33BB-43E9-B74B-781A995FCB4F}"/>
    <dgm:cxn modelId="{CC941FE0-37B5-4DE7-B454-7288AE787FEC}" srcId="{224B261B-FA34-4557-BB5D-2BC11DBC1543}" destId="{B46B02DF-D776-4055-80D8-A22876C8A659}" srcOrd="1" destOrd="0" parTransId="{07A71E96-241F-4893-BE2E-6F0D85BC351B}" sibTransId="{A0D21EFB-44C5-42A7-B6D9-E62F00BDECF9}"/>
    <dgm:cxn modelId="{8906ADC5-4713-4E4B-9FBD-05D55840FA32}" type="presOf" srcId="{52EA97AE-2D44-46FE-821B-337C826E31B0}" destId="{C45A6318-431B-49BA-8D6D-FCAB55CD14A7}" srcOrd="0" destOrd="0" presId="urn:microsoft.com/office/officeart/2005/8/layout/hList1"/>
    <dgm:cxn modelId="{5999EEAF-3E66-4CF7-91BD-0B1EBB454EA6}" srcId="{52EA97AE-2D44-46FE-821B-337C826E31B0}" destId="{4C39CAA2-D72D-4924-AE08-617D061DFA4B}" srcOrd="1" destOrd="0" parTransId="{D9F2041F-1210-40EC-81F3-7FA4FCE0BD82}" sibTransId="{8478869E-1CED-4036-84B4-AD2FF76E7899}"/>
    <dgm:cxn modelId="{45FF4839-D75C-47A6-9F17-0DFC6EF66871}" srcId="{B46B02DF-D776-4055-80D8-A22876C8A659}" destId="{B32B3804-E0CB-4CD7-B296-23376139EEA4}" srcOrd="0" destOrd="0" parTransId="{F7C0C8DA-9935-4F0F-9487-3BB3DEFC7929}" sibTransId="{2855E7D6-86BF-4438-8D9A-99856BB75B14}"/>
    <dgm:cxn modelId="{1786C9AE-C184-4F99-ABA8-F619E224F77A}" type="presOf" srcId="{69880D17-1118-49C6-9A30-4B9B4ADAE31C}" destId="{3DF54AC5-BE7B-46E0-BA27-699C31675FB8}" srcOrd="0" destOrd="1" presId="urn:microsoft.com/office/officeart/2005/8/layout/hList1"/>
    <dgm:cxn modelId="{9FAE20A6-63B9-4178-9DD9-BF10BBBA184D}" type="presOf" srcId="{224B261B-FA34-4557-BB5D-2BC11DBC1543}" destId="{D72E0947-1C71-4F26-A0FD-18318220D6D2}" srcOrd="0" destOrd="0" presId="urn:microsoft.com/office/officeart/2005/8/layout/hList1"/>
    <dgm:cxn modelId="{73331998-FDC5-4F6A-B692-3EFC542EA94E}" type="presParOf" srcId="{D72E0947-1C71-4F26-A0FD-18318220D6D2}" destId="{D3411851-AEDE-47C4-B70F-516CB3AAB4E7}" srcOrd="0" destOrd="0" presId="urn:microsoft.com/office/officeart/2005/8/layout/hList1"/>
    <dgm:cxn modelId="{4AC72A8F-C99F-4A4E-A42E-0D28A4A670AF}" type="presParOf" srcId="{D3411851-AEDE-47C4-B70F-516CB3AAB4E7}" destId="{C45A6318-431B-49BA-8D6D-FCAB55CD14A7}" srcOrd="0" destOrd="0" presId="urn:microsoft.com/office/officeart/2005/8/layout/hList1"/>
    <dgm:cxn modelId="{AF636D0A-6BCC-402D-B6EC-6476915572EC}" type="presParOf" srcId="{D3411851-AEDE-47C4-B70F-516CB3AAB4E7}" destId="{90A5E9EB-FB62-48BD-AC58-8E9F99C26368}" srcOrd="1" destOrd="0" presId="urn:microsoft.com/office/officeart/2005/8/layout/hList1"/>
    <dgm:cxn modelId="{9EAC42E8-1C9A-41C8-A93B-E191DB066CE9}" type="presParOf" srcId="{D72E0947-1C71-4F26-A0FD-18318220D6D2}" destId="{298AF325-14EE-41AD-A66D-1F792C810316}" srcOrd="1" destOrd="0" presId="urn:microsoft.com/office/officeart/2005/8/layout/hList1"/>
    <dgm:cxn modelId="{3ADF7292-97EB-4435-9BEB-F3FD4A983790}" type="presParOf" srcId="{D72E0947-1C71-4F26-A0FD-18318220D6D2}" destId="{B0054D6F-EAA0-4788-B049-53B1D9DCC3D6}" srcOrd="2" destOrd="0" presId="urn:microsoft.com/office/officeart/2005/8/layout/hList1"/>
    <dgm:cxn modelId="{0A314E99-E469-49FB-BD79-2A0921ED8AA1}" type="presParOf" srcId="{B0054D6F-EAA0-4788-B049-53B1D9DCC3D6}" destId="{17C69893-F706-41E2-99ED-C5EEE99A7EB8}" srcOrd="0" destOrd="0" presId="urn:microsoft.com/office/officeart/2005/8/layout/hList1"/>
    <dgm:cxn modelId="{87215313-242E-4C5A-8BED-43C3C9CE4307}" type="presParOf" srcId="{B0054D6F-EAA0-4788-B049-53B1D9DCC3D6}" destId="{3DF54AC5-BE7B-46E0-BA27-699C31675FB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80D759-9C6D-43CD-8EB3-C1E4BA8F0DC5}"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s-ES"/>
        </a:p>
      </dgm:t>
    </dgm:pt>
    <dgm:pt modelId="{F9B038E6-A0DF-4A26-B9E7-71F756D8DDA6}">
      <dgm:prSet phldrT="[Texto]" custT="1"/>
      <dgm:spPr>
        <a:xfrm>
          <a:off x="2297556" y="95857"/>
          <a:ext cx="895541" cy="568668"/>
        </a:xfrm>
      </dgm:spPr>
      <dgm:t>
        <a:bodyPr/>
        <a:lstStyle/>
        <a:p>
          <a:r>
            <a:rPr lang="es-ES" sz="1100" b="1" dirty="0" smtClean="0">
              <a:latin typeface="Calibri" panose="020F0502020204030204"/>
              <a:ea typeface="+mn-ea"/>
              <a:cs typeface="+mn-cs"/>
            </a:rPr>
            <a:t>COORDINADOR DE  EMERGENCIAS</a:t>
          </a:r>
          <a:endParaRPr lang="es-ES" sz="1100" b="1" dirty="0">
            <a:latin typeface="Calibri" panose="020F0502020204030204"/>
            <a:ea typeface="+mn-ea"/>
            <a:cs typeface="+mn-cs"/>
          </a:endParaRPr>
        </a:p>
      </dgm:t>
    </dgm:pt>
    <dgm:pt modelId="{D8D506A8-5EBD-427E-837A-E86EC36759D8}" type="parTrans" cxnId="{5028B319-635E-4821-A4FF-5F4AA444E2C5}">
      <dgm:prSet/>
      <dgm:spPr/>
      <dgm:t>
        <a:bodyPr/>
        <a:lstStyle/>
        <a:p>
          <a:endParaRPr lang="es-ES" sz="1100"/>
        </a:p>
      </dgm:t>
    </dgm:pt>
    <dgm:pt modelId="{A10A7D38-1742-4C39-906E-9BEC48C9DD33}" type="sibTrans" cxnId="{5028B319-635E-4821-A4FF-5F4AA444E2C5}">
      <dgm:prSet/>
      <dgm:spPr/>
      <dgm:t>
        <a:bodyPr/>
        <a:lstStyle/>
        <a:p>
          <a:endParaRPr lang="es-ES" sz="1100"/>
        </a:p>
      </dgm:t>
    </dgm:pt>
    <dgm:pt modelId="{8C8BD0B5-0AB5-4E61-958B-919BEC4DCA62}">
      <dgm:prSet phldrT="[Texto]" custT="1"/>
      <dgm:spPr>
        <a:xfrm>
          <a:off x="508883" y="924980"/>
          <a:ext cx="1189234" cy="568668"/>
        </a:xfrm>
      </dgm:spPr>
      <dgm:t>
        <a:bodyPr/>
        <a:lstStyle/>
        <a:p>
          <a:r>
            <a:rPr lang="es-ES" sz="1100" b="0" dirty="0" smtClean="0">
              <a:latin typeface="Calibri" panose="020F0502020204030204"/>
              <a:ea typeface="+mn-ea"/>
              <a:cs typeface="+mn-cs"/>
            </a:rPr>
            <a:t>JEFE DE BRIGADA</a:t>
          </a:r>
          <a:endParaRPr lang="es-ES" sz="1100" b="0" dirty="0">
            <a:latin typeface="Calibri" panose="020F0502020204030204"/>
            <a:ea typeface="+mn-ea"/>
            <a:cs typeface="+mn-cs"/>
          </a:endParaRPr>
        </a:p>
      </dgm:t>
    </dgm:pt>
    <dgm:pt modelId="{6DA54200-F291-4778-B426-057FE0400633}" type="parTrans" cxnId="{4BC76CC5-BFCE-443B-AC91-D30E0206391A}">
      <dgm:prSet/>
      <dgm:spPr>
        <a:xfrm>
          <a:off x="1003996" y="569997"/>
          <a:ext cx="1641826" cy="260453"/>
        </a:xfrm>
      </dgm:spPr>
      <dgm:t>
        <a:bodyPr/>
        <a:lstStyle/>
        <a:p>
          <a:endParaRPr lang="es-ES" sz="1100"/>
        </a:p>
      </dgm:t>
    </dgm:pt>
    <dgm:pt modelId="{A35B3279-50F3-4B12-A5E5-C65E1927D066}" type="sibTrans" cxnId="{4BC76CC5-BFCE-443B-AC91-D30E0206391A}">
      <dgm:prSet/>
      <dgm:spPr/>
      <dgm:t>
        <a:bodyPr/>
        <a:lstStyle/>
        <a:p>
          <a:endParaRPr lang="es-ES" sz="1100"/>
        </a:p>
      </dgm:t>
    </dgm:pt>
    <dgm:pt modelId="{3E70F2B5-E826-45C1-B19A-FB7B9D15421C}">
      <dgm:prSet phldrT="[Texto]" custT="1"/>
      <dgm:spPr>
        <a:xfrm>
          <a:off x="1897127" y="924980"/>
          <a:ext cx="895541" cy="568668"/>
        </a:xfrm>
      </dgm:spPr>
      <dgm:t>
        <a:bodyPr/>
        <a:lstStyle/>
        <a:p>
          <a:r>
            <a:rPr lang="es-ES" sz="1100" dirty="0" smtClean="0">
              <a:latin typeface="Calibri" panose="020F0502020204030204"/>
              <a:ea typeface="+mn-ea"/>
              <a:cs typeface="+mn-cs"/>
            </a:rPr>
            <a:t>BRIGADA EVACUACION, BUSQUEDA Y RESCATE</a:t>
          </a:r>
          <a:endParaRPr lang="es-ES" sz="1100" dirty="0">
            <a:latin typeface="Calibri" panose="020F0502020204030204"/>
            <a:ea typeface="+mn-ea"/>
            <a:cs typeface="+mn-cs"/>
          </a:endParaRPr>
        </a:p>
      </dgm:t>
    </dgm:pt>
    <dgm:pt modelId="{E09F4E0B-03AE-47F8-B8F3-EE9D11E7B6F2}" type="parTrans" cxnId="{29BE4A13-7D36-40B6-BF42-DF3FC5FF8F99}">
      <dgm:prSet/>
      <dgm:spPr>
        <a:xfrm>
          <a:off x="2245393" y="569997"/>
          <a:ext cx="400428" cy="260453"/>
        </a:xfrm>
      </dgm:spPr>
      <dgm:t>
        <a:bodyPr/>
        <a:lstStyle/>
        <a:p>
          <a:endParaRPr lang="es-ES" sz="1100"/>
        </a:p>
      </dgm:t>
    </dgm:pt>
    <dgm:pt modelId="{B33C4C5E-4806-4065-BAD1-472C583C68C9}" type="sibTrans" cxnId="{29BE4A13-7D36-40B6-BF42-DF3FC5FF8F99}">
      <dgm:prSet/>
      <dgm:spPr/>
      <dgm:t>
        <a:bodyPr/>
        <a:lstStyle/>
        <a:p>
          <a:endParaRPr lang="es-ES" sz="1100"/>
        </a:p>
      </dgm:t>
    </dgm:pt>
    <dgm:pt modelId="{ADF2EAEA-2ACE-4499-A770-8101FA3AEAB7}">
      <dgm:prSet custT="1"/>
      <dgm:spPr>
        <a:xfrm>
          <a:off x="2991678" y="924980"/>
          <a:ext cx="895541" cy="568668"/>
        </a:xfrm>
      </dgm:spPr>
      <dgm:t>
        <a:bodyPr/>
        <a:lstStyle/>
        <a:p>
          <a:r>
            <a:rPr lang="es-ES" sz="1100" dirty="0" smtClean="0">
              <a:latin typeface="Calibri" panose="020F0502020204030204"/>
              <a:ea typeface="+mn-ea"/>
              <a:cs typeface="+mn-cs"/>
            </a:rPr>
            <a:t>BRIGADA PRIMEROS AUXILIOS </a:t>
          </a:r>
          <a:endParaRPr lang="es-ES" sz="1100" dirty="0">
            <a:latin typeface="Calibri" panose="020F0502020204030204"/>
            <a:ea typeface="+mn-ea"/>
            <a:cs typeface="+mn-cs"/>
          </a:endParaRPr>
        </a:p>
      </dgm:t>
    </dgm:pt>
    <dgm:pt modelId="{E1B1141A-754E-4900-862D-ED2E96123E6A}" type="parTrans" cxnId="{37959C54-B5AD-4645-80FA-8D097CD2DFA9}">
      <dgm:prSet/>
      <dgm:spPr>
        <a:xfrm>
          <a:off x="2645822" y="569997"/>
          <a:ext cx="694121" cy="260453"/>
        </a:xfrm>
      </dgm:spPr>
      <dgm:t>
        <a:bodyPr/>
        <a:lstStyle/>
        <a:p>
          <a:endParaRPr lang="es-ES" sz="1100"/>
        </a:p>
      </dgm:t>
    </dgm:pt>
    <dgm:pt modelId="{299A63B2-1845-4436-8F00-8391C3A15F3F}" type="sibTrans" cxnId="{37959C54-B5AD-4645-80FA-8D097CD2DFA9}">
      <dgm:prSet/>
      <dgm:spPr/>
      <dgm:t>
        <a:bodyPr/>
        <a:lstStyle/>
        <a:p>
          <a:endParaRPr lang="es-ES" sz="1100"/>
        </a:p>
      </dgm:t>
    </dgm:pt>
    <dgm:pt modelId="{E1FB997A-FF42-4FFA-AA8B-BC9443153597}">
      <dgm:prSet phldrT="[Texto]" custT="1"/>
      <dgm:spPr>
        <a:xfrm>
          <a:off x="508883" y="924980"/>
          <a:ext cx="1189234" cy="568668"/>
        </a:xfrm>
      </dgm:spPr>
      <dgm:t>
        <a:bodyPr/>
        <a:lstStyle/>
        <a:p>
          <a:r>
            <a:rPr lang="es-ES" sz="1100" dirty="0" smtClean="0">
              <a:latin typeface="Calibri" panose="020F0502020204030204"/>
              <a:ea typeface="+mn-ea"/>
              <a:cs typeface="+mn-cs"/>
            </a:rPr>
            <a:t>BRIGADISTAS CONTRAINCENDIOS</a:t>
          </a:r>
          <a:endParaRPr lang="es-ES" sz="1100" b="0" dirty="0">
            <a:latin typeface="Calibri" panose="020F0502020204030204"/>
            <a:ea typeface="+mn-ea"/>
            <a:cs typeface="+mn-cs"/>
          </a:endParaRPr>
        </a:p>
      </dgm:t>
    </dgm:pt>
    <dgm:pt modelId="{8271A418-BD01-41D0-B489-04E4DB0AA7F7}" type="parTrans" cxnId="{9676D950-E58F-46E6-B819-07E016F07923}">
      <dgm:prSet/>
      <dgm:spPr/>
      <dgm:t>
        <a:bodyPr/>
        <a:lstStyle/>
        <a:p>
          <a:endParaRPr lang="es-CO" sz="1100"/>
        </a:p>
      </dgm:t>
    </dgm:pt>
    <dgm:pt modelId="{EFF8A787-ADEE-44AC-B397-97DBE06CF23E}" type="sibTrans" cxnId="{9676D950-E58F-46E6-B819-07E016F07923}">
      <dgm:prSet/>
      <dgm:spPr/>
      <dgm:t>
        <a:bodyPr/>
        <a:lstStyle/>
        <a:p>
          <a:endParaRPr lang="es-CO" sz="1100"/>
        </a:p>
      </dgm:t>
    </dgm:pt>
    <dgm:pt modelId="{123EA4A2-83B3-4299-8CA1-7650410EA1B0}" type="pres">
      <dgm:prSet presAssocID="{1D80D759-9C6D-43CD-8EB3-C1E4BA8F0DC5}" presName="hierChild1" presStyleCnt="0">
        <dgm:presLayoutVars>
          <dgm:chPref val="1"/>
          <dgm:dir/>
          <dgm:animOne val="branch"/>
          <dgm:animLvl val="lvl"/>
          <dgm:resizeHandles/>
        </dgm:presLayoutVars>
      </dgm:prSet>
      <dgm:spPr/>
      <dgm:t>
        <a:bodyPr/>
        <a:lstStyle/>
        <a:p>
          <a:endParaRPr lang="es-ES"/>
        </a:p>
      </dgm:t>
    </dgm:pt>
    <dgm:pt modelId="{EB715AAA-BCC1-4DCF-B43A-8DDBEDBAC4CB}" type="pres">
      <dgm:prSet presAssocID="{F9B038E6-A0DF-4A26-B9E7-71F756D8DDA6}" presName="hierRoot1" presStyleCnt="0"/>
      <dgm:spPr/>
      <dgm:t>
        <a:bodyPr/>
        <a:lstStyle/>
        <a:p>
          <a:endParaRPr lang="es-CO"/>
        </a:p>
      </dgm:t>
    </dgm:pt>
    <dgm:pt modelId="{E39555F5-C179-4671-8696-796B27412286}" type="pres">
      <dgm:prSet presAssocID="{F9B038E6-A0DF-4A26-B9E7-71F756D8DDA6}" presName="composite" presStyleCnt="0"/>
      <dgm:spPr/>
      <dgm:t>
        <a:bodyPr/>
        <a:lstStyle/>
        <a:p>
          <a:endParaRPr lang="es-CO"/>
        </a:p>
      </dgm:t>
    </dgm:pt>
    <dgm:pt modelId="{CAD1E914-7438-46B1-B21A-6975C2BA1EA3}" type="pres">
      <dgm:prSet presAssocID="{F9B038E6-A0DF-4A26-B9E7-71F756D8DDA6}" presName="background" presStyleLbl="node0" presStyleIdx="0" presStyleCnt="1"/>
      <dgm:spPr>
        <a:xfrm>
          <a:off x="2198051" y="1328"/>
          <a:ext cx="895541" cy="568668"/>
        </a:xfrm>
        <a:prstGeom prst="roundRect">
          <a:avLst>
            <a:gd name="adj" fmla="val 10000"/>
          </a:avLst>
        </a:prstGeom>
        <a:solidFill>
          <a:schemeClr val="accent2"/>
        </a:solidFill>
      </dgm:spPr>
      <dgm:t>
        <a:bodyPr/>
        <a:lstStyle/>
        <a:p>
          <a:endParaRPr lang="es-CO"/>
        </a:p>
      </dgm:t>
    </dgm:pt>
    <dgm:pt modelId="{577D465C-71DD-4BBC-A5A7-CB97134C1039}" type="pres">
      <dgm:prSet presAssocID="{F9B038E6-A0DF-4A26-B9E7-71F756D8DDA6}" presName="text" presStyleLbl="fgAcc0" presStyleIdx="0" presStyleCnt="1" custScaleX="152999" custLinFactX="6932" custLinFactNeighborX="100000" custLinFactNeighborY="-1099">
        <dgm:presLayoutVars>
          <dgm:chPref val="3"/>
        </dgm:presLayoutVars>
      </dgm:prSet>
      <dgm:spPr>
        <a:prstGeom prst="roundRect">
          <a:avLst>
            <a:gd name="adj" fmla="val 10000"/>
          </a:avLst>
        </a:prstGeom>
      </dgm:spPr>
      <dgm:t>
        <a:bodyPr/>
        <a:lstStyle/>
        <a:p>
          <a:endParaRPr lang="es-ES"/>
        </a:p>
      </dgm:t>
    </dgm:pt>
    <dgm:pt modelId="{37A7BED7-51F0-468E-B8C7-2A6269100D4F}" type="pres">
      <dgm:prSet presAssocID="{F9B038E6-A0DF-4A26-B9E7-71F756D8DDA6}" presName="hierChild2" presStyleCnt="0"/>
      <dgm:spPr/>
      <dgm:t>
        <a:bodyPr/>
        <a:lstStyle/>
        <a:p>
          <a:endParaRPr lang="es-CO"/>
        </a:p>
      </dgm:t>
    </dgm:pt>
    <dgm:pt modelId="{1FD52941-8711-4099-8F37-37E32D8717F5}" type="pres">
      <dgm:prSet presAssocID="{6DA54200-F291-4778-B426-057FE0400633}" presName="Name10" presStyleLbl="parChTrans1D2" presStyleIdx="0" presStyleCnt="1"/>
      <dgm:spPr>
        <a:custGeom>
          <a:avLst/>
          <a:gdLst/>
          <a:ahLst/>
          <a:cxnLst/>
          <a:rect l="0" t="0" r="0" b="0"/>
          <a:pathLst>
            <a:path>
              <a:moveTo>
                <a:pt x="1641826" y="0"/>
              </a:moveTo>
              <a:lnTo>
                <a:pt x="1641826" y="177491"/>
              </a:lnTo>
              <a:lnTo>
                <a:pt x="0" y="177491"/>
              </a:lnTo>
              <a:lnTo>
                <a:pt x="0" y="260453"/>
              </a:lnTo>
            </a:path>
          </a:pathLst>
        </a:custGeom>
      </dgm:spPr>
      <dgm:t>
        <a:bodyPr/>
        <a:lstStyle/>
        <a:p>
          <a:endParaRPr lang="es-ES"/>
        </a:p>
      </dgm:t>
    </dgm:pt>
    <dgm:pt modelId="{E493FCB7-B092-487C-9BEC-F588324E5EEC}" type="pres">
      <dgm:prSet presAssocID="{8C8BD0B5-0AB5-4E61-958B-919BEC4DCA62}" presName="hierRoot2" presStyleCnt="0"/>
      <dgm:spPr/>
      <dgm:t>
        <a:bodyPr/>
        <a:lstStyle/>
        <a:p>
          <a:endParaRPr lang="es-CO"/>
        </a:p>
      </dgm:t>
    </dgm:pt>
    <dgm:pt modelId="{D7999FB9-929F-43F7-9B48-837348E781E9}" type="pres">
      <dgm:prSet presAssocID="{8C8BD0B5-0AB5-4E61-958B-919BEC4DCA62}" presName="composite2" presStyleCnt="0"/>
      <dgm:spPr/>
      <dgm:t>
        <a:bodyPr/>
        <a:lstStyle/>
        <a:p>
          <a:endParaRPr lang="es-CO"/>
        </a:p>
      </dgm:t>
    </dgm:pt>
    <dgm:pt modelId="{F248F287-3E42-4103-B247-46A42E33DCCB}" type="pres">
      <dgm:prSet presAssocID="{8C8BD0B5-0AB5-4E61-958B-919BEC4DCA62}" presName="background2" presStyleLbl="node2" presStyleIdx="0" presStyleCnt="1"/>
      <dgm:spPr>
        <a:xfrm>
          <a:off x="409379" y="830450"/>
          <a:ext cx="1189234" cy="568668"/>
        </a:xfrm>
        <a:prstGeom prst="roundRect">
          <a:avLst>
            <a:gd name="adj" fmla="val 10000"/>
          </a:avLst>
        </a:prstGeom>
      </dgm:spPr>
      <dgm:t>
        <a:bodyPr/>
        <a:lstStyle/>
        <a:p>
          <a:endParaRPr lang="es-CO"/>
        </a:p>
      </dgm:t>
    </dgm:pt>
    <dgm:pt modelId="{39CDAA3F-5060-4C38-BAF0-FA155DA9C847}" type="pres">
      <dgm:prSet presAssocID="{8C8BD0B5-0AB5-4E61-958B-919BEC4DCA62}" presName="text2" presStyleLbl="fgAcc2" presStyleIdx="0" presStyleCnt="1" custScaleX="132795" custLinFactNeighborY="-10751">
        <dgm:presLayoutVars>
          <dgm:chPref val="3"/>
        </dgm:presLayoutVars>
      </dgm:prSet>
      <dgm:spPr>
        <a:prstGeom prst="roundRect">
          <a:avLst>
            <a:gd name="adj" fmla="val 10000"/>
          </a:avLst>
        </a:prstGeom>
      </dgm:spPr>
      <dgm:t>
        <a:bodyPr/>
        <a:lstStyle/>
        <a:p>
          <a:endParaRPr lang="es-ES"/>
        </a:p>
      </dgm:t>
    </dgm:pt>
    <dgm:pt modelId="{D806C3F8-5FF5-4908-902F-177D0B6EEA21}" type="pres">
      <dgm:prSet presAssocID="{8C8BD0B5-0AB5-4E61-958B-919BEC4DCA62}" presName="hierChild3" presStyleCnt="0"/>
      <dgm:spPr/>
      <dgm:t>
        <a:bodyPr/>
        <a:lstStyle/>
        <a:p>
          <a:endParaRPr lang="es-CO"/>
        </a:p>
      </dgm:t>
    </dgm:pt>
    <dgm:pt modelId="{8CA603F6-918D-48E5-A902-F3DC11A70E4C}" type="pres">
      <dgm:prSet presAssocID="{8271A418-BD01-41D0-B489-04E4DB0AA7F7}" presName="Name17" presStyleLbl="parChTrans1D3" presStyleIdx="0" presStyleCnt="3"/>
      <dgm:spPr/>
      <dgm:t>
        <a:bodyPr/>
        <a:lstStyle/>
        <a:p>
          <a:endParaRPr lang="es-CO"/>
        </a:p>
      </dgm:t>
    </dgm:pt>
    <dgm:pt modelId="{6BD377ED-DBA4-4019-BC5B-7F98933DADE7}" type="pres">
      <dgm:prSet presAssocID="{E1FB997A-FF42-4FFA-AA8B-BC9443153597}" presName="hierRoot3" presStyleCnt="0"/>
      <dgm:spPr/>
    </dgm:pt>
    <dgm:pt modelId="{649658D8-32F9-4F11-AFBB-31F64EBC4BA5}" type="pres">
      <dgm:prSet presAssocID="{E1FB997A-FF42-4FFA-AA8B-BC9443153597}" presName="composite3" presStyleCnt="0"/>
      <dgm:spPr/>
    </dgm:pt>
    <dgm:pt modelId="{95F15561-6CF1-4558-9099-3F55E7493071}" type="pres">
      <dgm:prSet presAssocID="{E1FB997A-FF42-4FFA-AA8B-BC9443153597}" presName="background3" presStyleLbl="node3" presStyleIdx="0" presStyleCnt="3"/>
      <dgm:spPr/>
    </dgm:pt>
    <dgm:pt modelId="{BCC3F78D-E2AF-49A3-B17B-FC95C0886CAF}" type="pres">
      <dgm:prSet presAssocID="{E1FB997A-FF42-4FFA-AA8B-BC9443153597}" presName="text3" presStyleLbl="fgAcc3" presStyleIdx="0" presStyleCnt="3" custScaleX="117303" custLinFactNeighborX="-34973" custLinFactNeighborY="4471">
        <dgm:presLayoutVars>
          <dgm:chPref val="3"/>
        </dgm:presLayoutVars>
      </dgm:prSet>
      <dgm:spPr/>
      <dgm:t>
        <a:bodyPr/>
        <a:lstStyle/>
        <a:p>
          <a:endParaRPr lang="es-CO"/>
        </a:p>
      </dgm:t>
    </dgm:pt>
    <dgm:pt modelId="{A757526D-100F-44B5-A624-276BA65BEDE3}" type="pres">
      <dgm:prSet presAssocID="{E1FB997A-FF42-4FFA-AA8B-BC9443153597}" presName="hierChild4" presStyleCnt="0"/>
      <dgm:spPr/>
    </dgm:pt>
    <dgm:pt modelId="{2EFAD4B4-2013-4A0B-9A04-98A767CA35B9}" type="pres">
      <dgm:prSet presAssocID="{E09F4E0B-03AE-47F8-B8F3-EE9D11E7B6F2}" presName="Name17" presStyleLbl="parChTrans1D3" presStyleIdx="1" presStyleCnt="3"/>
      <dgm:spPr/>
      <dgm:t>
        <a:bodyPr/>
        <a:lstStyle/>
        <a:p>
          <a:endParaRPr lang="es-CO"/>
        </a:p>
      </dgm:t>
    </dgm:pt>
    <dgm:pt modelId="{5EB7FCC7-BA05-4892-A048-22BE061334F9}" type="pres">
      <dgm:prSet presAssocID="{3E70F2B5-E826-45C1-B19A-FB7B9D15421C}" presName="hierRoot3" presStyleCnt="0"/>
      <dgm:spPr/>
    </dgm:pt>
    <dgm:pt modelId="{719D0781-1BE1-4BDF-AA24-775916A7DD72}" type="pres">
      <dgm:prSet presAssocID="{3E70F2B5-E826-45C1-B19A-FB7B9D15421C}" presName="composite3" presStyleCnt="0"/>
      <dgm:spPr/>
    </dgm:pt>
    <dgm:pt modelId="{A9A998D8-34CE-441D-8F3A-DD8258F3CDDE}" type="pres">
      <dgm:prSet presAssocID="{3E70F2B5-E826-45C1-B19A-FB7B9D15421C}" presName="background3" presStyleLbl="node3" presStyleIdx="1" presStyleCnt="3"/>
      <dgm:spPr/>
    </dgm:pt>
    <dgm:pt modelId="{540A4F63-66A6-43CF-92B2-B53B1D93ED64}" type="pres">
      <dgm:prSet presAssocID="{3E70F2B5-E826-45C1-B19A-FB7B9D15421C}" presName="text3" presStyleLbl="fgAcc3" presStyleIdx="1" presStyleCnt="3" custScaleX="117303">
        <dgm:presLayoutVars>
          <dgm:chPref val="3"/>
        </dgm:presLayoutVars>
      </dgm:prSet>
      <dgm:spPr/>
      <dgm:t>
        <a:bodyPr/>
        <a:lstStyle/>
        <a:p>
          <a:endParaRPr lang="es-CO"/>
        </a:p>
      </dgm:t>
    </dgm:pt>
    <dgm:pt modelId="{C0A22C93-2908-4725-AEDC-8BE80D8F5729}" type="pres">
      <dgm:prSet presAssocID="{3E70F2B5-E826-45C1-B19A-FB7B9D15421C}" presName="hierChild4" presStyleCnt="0"/>
      <dgm:spPr/>
    </dgm:pt>
    <dgm:pt modelId="{A59FCBB7-ECDE-407A-A2E8-AB4DABE1DAE8}" type="pres">
      <dgm:prSet presAssocID="{E1B1141A-754E-4900-862D-ED2E96123E6A}" presName="Name17" presStyleLbl="parChTrans1D3" presStyleIdx="2" presStyleCnt="3"/>
      <dgm:spPr/>
      <dgm:t>
        <a:bodyPr/>
        <a:lstStyle/>
        <a:p>
          <a:endParaRPr lang="es-CO"/>
        </a:p>
      </dgm:t>
    </dgm:pt>
    <dgm:pt modelId="{F07C9941-7884-4AD0-82DC-87BDA357B8BF}" type="pres">
      <dgm:prSet presAssocID="{ADF2EAEA-2ACE-4499-A770-8101FA3AEAB7}" presName="hierRoot3" presStyleCnt="0"/>
      <dgm:spPr/>
    </dgm:pt>
    <dgm:pt modelId="{D9A9A017-8BBA-42E6-A8CE-924ED588629B}" type="pres">
      <dgm:prSet presAssocID="{ADF2EAEA-2ACE-4499-A770-8101FA3AEAB7}" presName="composite3" presStyleCnt="0"/>
      <dgm:spPr/>
    </dgm:pt>
    <dgm:pt modelId="{251D97EF-CAAC-4F51-9F3A-E444DB27BE9B}" type="pres">
      <dgm:prSet presAssocID="{ADF2EAEA-2ACE-4499-A770-8101FA3AEAB7}" presName="background3" presStyleLbl="node3" presStyleIdx="2" presStyleCnt="3"/>
      <dgm:spPr/>
    </dgm:pt>
    <dgm:pt modelId="{487C655A-47F4-4ABE-80FA-3346CAEFB9F4}" type="pres">
      <dgm:prSet presAssocID="{ADF2EAEA-2ACE-4499-A770-8101FA3AEAB7}" presName="text3" presStyleLbl="fgAcc3" presStyleIdx="2" presStyleCnt="3" custScaleX="117303" custLinFactNeighborX="30938" custLinFactNeighborY="-1562">
        <dgm:presLayoutVars>
          <dgm:chPref val="3"/>
        </dgm:presLayoutVars>
      </dgm:prSet>
      <dgm:spPr/>
      <dgm:t>
        <a:bodyPr/>
        <a:lstStyle/>
        <a:p>
          <a:endParaRPr lang="es-CO"/>
        </a:p>
      </dgm:t>
    </dgm:pt>
    <dgm:pt modelId="{F2478532-8CAA-43A7-961D-9E461B1DDBC8}" type="pres">
      <dgm:prSet presAssocID="{ADF2EAEA-2ACE-4499-A770-8101FA3AEAB7}" presName="hierChild4" presStyleCnt="0"/>
      <dgm:spPr/>
    </dgm:pt>
  </dgm:ptLst>
  <dgm:cxnLst>
    <dgm:cxn modelId="{29BE4A13-7D36-40B6-BF42-DF3FC5FF8F99}" srcId="{8C8BD0B5-0AB5-4E61-958B-919BEC4DCA62}" destId="{3E70F2B5-E826-45C1-B19A-FB7B9D15421C}" srcOrd="1" destOrd="0" parTransId="{E09F4E0B-03AE-47F8-B8F3-EE9D11E7B6F2}" sibTransId="{B33C4C5E-4806-4065-BAD1-472C583C68C9}"/>
    <dgm:cxn modelId="{1F7F0DF3-ECE8-4C2D-9F87-020B28D79BBD}" type="presOf" srcId="{3E70F2B5-E826-45C1-B19A-FB7B9D15421C}" destId="{540A4F63-66A6-43CF-92B2-B53B1D93ED64}" srcOrd="0" destOrd="0" presId="urn:microsoft.com/office/officeart/2005/8/layout/hierarchy1"/>
    <dgm:cxn modelId="{5028B319-635E-4821-A4FF-5F4AA444E2C5}" srcId="{1D80D759-9C6D-43CD-8EB3-C1E4BA8F0DC5}" destId="{F9B038E6-A0DF-4A26-B9E7-71F756D8DDA6}" srcOrd="0" destOrd="0" parTransId="{D8D506A8-5EBD-427E-837A-E86EC36759D8}" sibTransId="{A10A7D38-1742-4C39-906E-9BEC48C9DD33}"/>
    <dgm:cxn modelId="{4BC76CC5-BFCE-443B-AC91-D30E0206391A}" srcId="{F9B038E6-A0DF-4A26-B9E7-71F756D8DDA6}" destId="{8C8BD0B5-0AB5-4E61-958B-919BEC4DCA62}" srcOrd="0" destOrd="0" parTransId="{6DA54200-F291-4778-B426-057FE0400633}" sibTransId="{A35B3279-50F3-4B12-A5E5-C65E1927D066}"/>
    <dgm:cxn modelId="{DF066EE6-03EF-487F-A4BE-6F4E77D877ED}" type="presOf" srcId="{ADF2EAEA-2ACE-4499-A770-8101FA3AEAB7}" destId="{487C655A-47F4-4ABE-80FA-3346CAEFB9F4}" srcOrd="0" destOrd="0" presId="urn:microsoft.com/office/officeart/2005/8/layout/hierarchy1"/>
    <dgm:cxn modelId="{37959C54-B5AD-4645-80FA-8D097CD2DFA9}" srcId="{8C8BD0B5-0AB5-4E61-958B-919BEC4DCA62}" destId="{ADF2EAEA-2ACE-4499-A770-8101FA3AEAB7}" srcOrd="2" destOrd="0" parTransId="{E1B1141A-754E-4900-862D-ED2E96123E6A}" sibTransId="{299A63B2-1845-4436-8F00-8391C3A15F3F}"/>
    <dgm:cxn modelId="{55FD78B5-810F-42E9-9074-CA62A4B7F71E}" type="presOf" srcId="{E1FB997A-FF42-4FFA-AA8B-BC9443153597}" destId="{BCC3F78D-E2AF-49A3-B17B-FC95C0886CAF}" srcOrd="0" destOrd="0" presId="urn:microsoft.com/office/officeart/2005/8/layout/hierarchy1"/>
    <dgm:cxn modelId="{9087A70F-D48F-4F1E-9714-D9999EFE0BFD}" type="presOf" srcId="{E1B1141A-754E-4900-862D-ED2E96123E6A}" destId="{A59FCBB7-ECDE-407A-A2E8-AB4DABE1DAE8}" srcOrd="0" destOrd="0" presId="urn:microsoft.com/office/officeart/2005/8/layout/hierarchy1"/>
    <dgm:cxn modelId="{238B7CA6-5D03-4207-8F3F-2058FBC26A4E}" type="presOf" srcId="{1D80D759-9C6D-43CD-8EB3-C1E4BA8F0DC5}" destId="{123EA4A2-83B3-4299-8CA1-7650410EA1B0}" srcOrd="0" destOrd="0" presId="urn:microsoft.com/office/officeart/2005/8/layout/hierarchy1"/>
    <dgm:cxn modelId="{7C0B0071-4F82-4F7C-B2DC-0859D4D13B56}" type="presOf" srcId="{8C8BD0B5-0AB5-4E61-958B-919BEC4DCA62}" destId="{39CDAA3F-5060-4C38-BAF0-FA155DA9C847}" srcOrd="0" destOrd="0" presId="urn:microsoft.com/office/officeart/2005/8/layout/hierarchy1"/>
    <dgm:cxn modelId="{AF9F2153-87FE-45B4-A353-8DC0DFCDD03E}" type="presOf" srcId="{F9B038E6-A0DF-4A26-B9E7-71F756D8DDA6}" destId="{577D465C-71DD-4BBC-A5A7-CB97134C1039}" srcOrd="0" destOrd="0" presId="urn:microsoft.com/office/officeart/2005/8/layout/hierarchy1"/>
    <dgm:cxn modelId="{8F777E2E-A776-48AE-88B5-CA6457230881}" type="presOf" srcId="{8271A418-BD01-41D0-B489-04E4DB0AA7F7}" destId="{8CA603F6-918D-48E5-A902-F3DC11A70E4C}" srcOrd="0" destOrd="0" presId="urn:microsoft.com/office/officeart/2005/8/layout/hierarchy1"/>
    <dgm:cxn modelId="{5BD24AC5-1B3D-4425-8EFE-4DA8B672C903}" type="presOf" srcId="{6DA54200-F291-4778-B426-057FE0400633}" destId="{1FD52941-8711-4099-8F37-37E32D8717F5}" srcOrd="0" destOrd="0" presId="urn:microsoft.com/office/officeart/2005/8/layout/hierarchy1"/>
    <dgm:cxn modelId="{F5E3E5A7-13D9-488C-A88B-4CD34E8A9BC7}" type="presOf" srcId="{E09F4E0B-03AE-47F8-B8F3-EE9D11E7B6F2}" destId="{2EFAD4B4-2013-4A0B-9A04-98A767CA35B9}" srcOrd="0" destOrd="0" presId="urn:microsoft.com/office/officeart/2005/8/layout/hierarchy1"/>
    <dgm:cxn modelId="{9676D950-E58F-46E6-B819-07E016F07923}" srcId="{8C8BD0B5-0AB5-4E61-958B-919BEC4DCA62}" destId="{E1FB997A-FF42-4FFA-AA8B-BC9443153597}" srcOrd="0" destOrd="0" parTransId="{8271A418-BD01-41D0-B489-04E4DB0AA7F7}" sibTransId="{EFF8A787-ADEE-44AC-B397-97DBE06CF23E}"/>
    <dgm:cxn modelId="{C1AB2DC5-3891-4336-A5BB-ABA06C885AD1}" type="presParOf" srcId="{123EA4A2-83B3-4299-8CA1-7650410EA1B0}" destId="{EB715AAA-BCC1-4DCF-B43A-8DDBEDBAC4CB}" srcOrd="0" destOrd="0" presId="urn:microsoft.com/office/officeart/2005/8/layout/hierarchy1"/>
    <dgm:cxn modelId="{5C081114-8438-450E-96B4-9B8CB1AFACEC}" type="presParOf" srcId="{EB715AAA-BCC1-4DCF-B43A-8DDBEDBAC4CB}" destId="{E39555F5-C179-4671-8696-796B27412286}" srcOrd="0" destOrd="0" presId="urn:microsoft.com/office/officeart/2005/8/layout/hierarchy1"/>
    <dgm:cxn modelId="{A79CA7AD-98D5-4912-8257-C94B574DCBA0}" type="presParOf" srcId="{E39555F5-C179-4671-8696-796B27412286}" destId="{CAD1E914-7438-46B1-B21A-6975C2BA1EA3}" srcOrd="0" destOrd="0" presId="urn:microsoft.com/office/officeart/2005/8/layout/hierarchy1"/>
    <dgm:cxn modelId="{A3B49516-83AD-4747-A4E8-2F478A8ECA42}" type="presParOf" srcId="{E39555F5-C179-4671-8696-796B27412286}" destId="{577D465C-71DD-4BBC-A5A7-CB97134C1039}" srcOrd="1" destOrd="0" presId="urn:microsoft.com/office/officeart/2005/8/layout/hierarchy1"/>
    <dgm:cxn modelId="{2FD30521-B41E-4819-B1F5-8FC351568199}" type="presParOf" srcId="{EB715AAA-BCC1-4DCF-B43A-8DDBEDBAC4CB}" destId="{37A7BED7-51F0-468E-B8C7-2A6269100D4F}" srcOrd="1" destOrd="0" presId="urn:microsoft.com/office/officeart/2005/8/layout/hierarchy1"/>
    <dgm:cxn modelId="{EA98BD94-6D11-48B5-A3BF-815D5DAC2938}" type="presParOf" srcId="{37A7BED7-51F0-468E-B8C7-2A6269100D4F}" destId="{1FD52941-8711-4099-8F37-37E32D8717F5}" srcOrd="0" destOrd="0" presId="urn:microsoft.com/office/officeart/2005/8/layout/hierarchy1"/>
    <dgm:cxn modelId="{7BC0D517-95C7-4EA4-9909-A4199CDC2876}" type="presParOf" srcId="{37A7BED7-51F0-468E-B8C7-2A6269100D4F}" destId="{E493FCB7-B092-487C-9BEC-F588324E5EEC}" srcOrd="1" destOrd="0" presId="urn:microsoft.com/office/officeart/2005/8/layout/hierarchy1"/>
    <dgm:cxn modelId="{55A3E13E-2DBA-47E1-A5B4-D3D252A15007}" type="presParOf" srcId="{E493FCB7-B092-487C-9BEC-F588324E5EEC}" destId="{D7999FB9-929F-43F7-9B48-837348E781E9}" srcOrd="0" destOrd="0" presId="urn:microsoft.com/office/officeart/2005/8/layout/hierarchy1"/>
    <dgm:cxn modelId="{6D97EC92-C8CF-4E11-A6EC-48918635C372}" type="presParOf" srcId="{D7999FB9-929F-43F7-9B48-837348E781E9}" destId="{F248F287-3E42-4103-B247-46A42E33DCCB}" srcOrd="0" destOrd="0" presId="urn:microsoft.com/office/officeart/2005/8/layout/hierarchy1"/>
    <dgm:cxn modelId="{7F4581E1-7280-4322-A77D-4C3BBF178F15}" type="presParOf" srcId="{D7999FB9-929F-43F7-9B48-837348E781E9}" destId="{39CDAA3F-5060-4C38-BAF0-FA155DA9C847}" srcOrd="1" destOrd="0" presId="urn:microsoft.com/office/officeart/2005/8/layout/hierarchy1"/>
    <dgm:cxn modelId="{96D0628A-CE70-477D-A1E9-45E51E387E56}" type="presParOf" srcId="{E493FCB7-B092-487C-9BEC-F588324E5EEC}" destId="{D806C3F8-5FF5-4908-902F-177D0B6EEA21}" srcOrd="1" destOrd="0" presId="urn:microsoft.com/office/officeart/2005/8/layout/hierarchy1"/>
    <dgm:cxn modelId="{8CF803C2-CA35-4B15-BEB6-3B23E2153C42}" type="presParOf" srcId="{D806C3F8-5FF5-4908-902F-177D0B6EEA21}" destId="{8CA603F6-918D-48E5-A902-F3DC11A70E4C}" srcOrd="0" destOrd="0" presId="urn:microsoft.com/office/officeart/2005/8/layout/hierarchy1"/>
    <dgm:cxn modelId="{B67AEE2E-D83E-46B6-B442-81C82DF8FB30}" type="presParOf" srcId="{D806C3F8-5FF5-4908-902F-177D0B6EEA21}" destId="{6BD377ED-DBA4-4019-BC5B-7F98933DADE7}" srcOrd="1" destOrd="0" presId="urn:microsoft.com/office/officeart/2005/8/layout/hierarchy1"/>
    <dgm:cxn modelId="{F51E2374-2509-4485-B5B4-C09B049E53D7}" type="presParOf" srcId="{6BD377ED-DBA4-4019-BC5B-7F98933DADE7}" destId="{649658D8-32F9-4F11-AFBB-31F64EBC4BA5}" srcOrd="0" destOrd="0" presId="urn:microsoft.com/office/officeart/2005/8/layout/hierarchy1"/>
    <dgm:cxn modelId="{1E86D029-6535-4AB2-8CCC-5F8AC34466B1}" type="presParOf" srcId="{649658D8-32F9-4F11-AFBB-31F64EBC4BA5}" destId="{95F15561-6CF1-4558-9099-3F55E7493071}" srcOrd="0" destOrd="0" presId="urn:microsoft.com/office/officeart/2005/8/layout/hierarchy1"/>
    <dgm:cxn modelId="{C5B855BF-A546-4564-AA49-12AB7D5DDED3}" type="presParOf" srcId="{649658D8-32F9-4F11-AFBB-31F64EBC4BA5}" destId="{BCC3F78D-E2AF-49A3-B17B-FC95C0886CAF}" srcOrd="1" destOrd="0" presId="urn:microsoft.com/office/officeart/2005/8/layout/hierarchy1"/>
    <dgm:cxn modelId="{D12BB75B-42BC-4590-9973-FA5FF8B15C32}" type="presParOf" srcId="{6BD377ED-DBA4-4019-BC5B-7F98933DADE7}" destId="{A757526D-100F-44B5-A624-276BA65BEDE3}" srcOrd="1" destOrd="0" presId="urn:microsoft.com/office/officeart/2005/8/layout/hierarchy1"/>
    <dgm:cxn modelId="{BA648D29-2EE2-4A93-AC56-F413435D4919}" type="presParOf" srcId="{D806C3F8-5FF5-4908-902F-177D0B6EEA21}" destId="{2EFAD4B4-2013-4A0B-9A04-98A767CA35B9}" srcOrd="2" destOrd="0" presId="urn:microsoft.com/office/officeart/2005/8/layout/hierarchy1"/>
    <dgm:cxn modelId="{EF66F2C1-E863-4910-8D53-8245FFFC1AAD}" type="presParOf" srcId="{D806C3F8-5FF5-4908-902F-177D0B6EEA21}" destId="{5EB7FCC7-BA05-4892-A048-22BE061334F9}" srcOrd="3" destOrd="0" presId="urn:microsoft.com/office/officeart/2005/8/layout/hierarchy1"/>
    <dgm:cxn modelId="{BFF1E7E9-B38F-4C73-BCA0-08BDE0096706}" type="presParOf" srcId="{5EB7FCC7-BA05-4892-A048-22BE061334F9}" destId="{719D0781-1BE1-4BDF-AA24-775916A7DD72}" srcOrd="0" destOrd="0" presId="urn:microsoft.com/office/officeart/2005/8/layout/hierarchy1"/>
    <dgm:cxn modelId="{BD227EA3-8AA0-4FDC-B7F4-A76EDCA038FA}" type="presParOf" srcId="{719D0781-1BE1-4BDF-AA24-775916A7DD72}" destId="{A9A998D8-34CE-441D-8F3A-DD8258F3CDDE}" srcOrd="0" destOrd="0" presId="urn:microsoft.com/office/officeart/2005/8/layout/hierarchy1"/>
    <dgm:cxn modelId="{C2500BE6-8B73-4BA8-B538-7B47B8E044B9}" type="presParOf" srcId="{719D0781-1BE1-4BDF-AA24-775916A7DD72}" destId="{540A4F63-66A6-43CF-92B2-B53B1D93ED64}" srcOrd="1" destOrd="0" presId="urn:microsoft.com/office/officeart/2005/8/layout/hierarchy1"/>
    <dgm:cxn modelId="{9C173CF1-F2FF-4522-8B2A-81C8DF67C0FA}" type="presParOf" srcId="{5EB7FCC7-BA05-4892-A048-22BE061334F9}" destId="{C0A22C93-2908-4725-AEDC-8BE80D8F5729}" srcOrd="1" destOrd="0" presId="urn:microsoft.com/office/officeart/2005/8/layout/hierarchy1"/>
    <dgm:cxn modelId="{F0550495-0ED7-403D-B93F-76DC02F846D6}" type="presParOf" srcId="{D806C3F8-5FF5-4908-902F-177D0B6EEA21}" destId="{A59FCBB7-ECDE-407A-A2E8-AB4DABE1DAE8}" srcOrd="4" destOrd="0" presId="urn:microsoft.com/office/officeart/2005/8/layout/hierarchy1"/>
    <dgm:cxn modelId="{0E2ECA0B-4A24-43D1-9371-985E5BF8A776}" type="presParOf" srcId="{D806C3F8-5FF5-4908-902F-177D0B6EEA21}" destId="{F07C9941-7884-4AD0-82DC-87BDA357B8BF}" srcOrd="5" destOrd="0" presId="urn:microsoft.com/office/officeart/2005/8/layout/hierarchy1"/>
    <dgm:cxn modelId="{6D4EA902-5CC9-4AED-84DF-978D6BDAD99E}" type="presParOf" srcId="{F07C9941-7884-4AD0-82DC-87BDA357B8BF}" destId="{D9A9A017-8BBA-42E6-A8CE-924ED588629B}" srcOrd="0" destOrd="0" presId="urn:microsoft.com/office/officeart/2005/8/layout/hierarchy1"/>
    <dgm:cxn modelId="{22734E99-FFAA-4F00-95B4-CC87B8180671}" type="presParOf" srcId="{D9A9A017-8BBA-42E6-A8CE-924ED588629B}" destId="{251D97EF-CAAC-4F51-9F3A-E444DB27BE9B}" srcOrd="0" destOrd="0" presId="urn:microsoft.com/office/officeart/2005/8/layout/hierarchy1"/>
    <dgm:cxn modelId="{C8236B8A-E852-4B3D-80E1-A99D46913FA4}" type="presParOf" srcId="{D9A9A017-8BBA-42E6-A8CE-924ED588629B}" destId="{487C655A-47F4-4ABE-80FA-3346CAEFB9F4}" srcOrd="1" destOrd="0" presId="urn:microsoft.com/office/officeart/2005/8/layout/hierarchy1"/>
    <dgm:cxn modelId="{D33A5775-39AD-441B-B2AE-D0B3755EBCE4}" type="presParOf" srcId="{F07C9941-7884-4AD0-82DC-87BDA357B8BF}" destId="{F2478532-8CAA-43A7-961D-9E461B1DDB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E3AF7E0-506D-498E-A8C8-6C8B60162BD8}" type="doc">
      <dgm:prSet loTypeId="urn:microsoft.com/office/officeart/2008/layout/BendingPictureCaptionList" loCatId="picture" qsTypeId="urn:microsoft.com/office/officeart/2005/8/quickstyle/simple5" qsCatId="simple" csTypeId="urn:microsoft.com/office/officeart/2005/8/colors/colorful2" csCatId="colorful" phldr="1"/>
      <dgm:spPr/>
      <dgm:t>
        <a:bodyPr/>
        <a:lstStyle/>
        <a:p>
          <a:endParaRPr lang="es-CO"/>
        </a:p>
      </dgm:t>
    </dgm:pt>
    <dgm:pt modelId="{324FD273-CF0F-45AE-8E44-C1EDA0224D94}">
      <dgm:prSet phldrT="[Texto]"/>
      <dgm:spPr/>
      <dgm:t>
        <a:bodyPr/>
        <a:lstStyle/>
        <a:p>
          <a:r>
            <a:rPr lang="es-CO" dirty="0" smtClean="0"/>
            <a:t>Delia Rodriguez – Primeros Auxilios</a:t>
          </a:r>
        </a:p>
      </dgm:t>
    </dgm:pt>
    <dgm:pt modelId="{5F3FC2C8-EC7E-4F4A-898B-64D3A24EAC6A}" type="parTrans" cxnId="{A8CFF0F8-722B-4512-9E31-5D7622DDA0B7}">
      <dgm:prSet/>
      <dgm:spPr/>
      <dgm:t>
        <a:bodyPr/>
        <a:lstStyle/>
        <a:p>
          <a:endParaRPr lang="es-CO"/>
        </a:p>
      </dgm:t>
    </dgm:pt>
    <dgm:pt modelId="{D29E9CBF-8D22-4F6E-ABF7-34402192DF00}" type="sibTrans" cxnId="{A8CFF0F8-722B-4512-9E31-5D7622DDA0B7}">
      <dgm:prSet/>
      <dgm:spPr/>
      <dgm:t>
        <a:bodyPr/>
        <a:lstStyle/>
        <a:p>
          <a:endParaRPr lang="es-CO"/>
        </a:p>
      </dgm:t>
    </dgm:pt>
    <dgm:pt modelId="{5F9A7377-9733-4BE8-B3C8-B84FB674C115}">
      <dgm:prSet phldrT="[Texto]"/>
      <dgm:spPr/>
      <dgm:t>
        <a:bodyPr/>
        <a:lstStyle/>
        <a:p>
          <a:r>
            <a:rPr lang="es-CO" dirty="0" smtClean="0"/>
            <a:t>David Cañón – Incendios </a:t>
          </a:r>
          <a:endParaRPr lang="es-CO" dirty="0"/>
        </a:p>
      </dgm:t>
    </dgm:pt>
    <dgm:pt modelId="{D4D43F04-8F17-4C49-A5FB-E266560DFACF}" type="parTrans" cxnId="{7E10D95A-9D06-4C17-B328-DC18E9D5D581}">
      <dgm:prSet/>
      <dgm:spPr/>
      <dgm:t>
        <a:bodyPr/>
        <a:lstStyle/>
        <a:p>
          <a:endParaRPr lang="es-CO"/>
        </a:p>
      </dgm:t>
    </dgm:pt>
    <dgm:pt modelId="{6D273108-0856-48C9-8947-594B07DD7D71}" type="sibTrans" cxnId="{7E10D95A-9D06-4C17-B328-DC18E9D5D581}">
      <dgm:prSet/>
      <dgm:spPr/>
      <dgm:t>
        <a:bodyPr/>
        <a:lstStyle/>
        <a:p>
          <a:endParaRPr lang="es-CO"/>
        </a:p>
      </dgm:t>
    </dgm:pt>
    <dgm:pt modelId="{8446EB75-2FF3-4ECD-8E9C-88C1797B5598}">
      <dgm:prSet phldrT="[Texto]"/>
      <dgm:spPr/>
      <dgm:t>
        <a:bodyPr/>
        <a:lstStyle/>
        <a:p>
          <a:r>
            <a:rPr lang="es-CO" dirty="0" smtClean="0"/>
            <a:t>Erika Garcia – Evacuación</a:t>
          </a:r>
          <a:endParaRPr lang="es-CO" dirty="0"/>
        </a:p>
      </dgm:t>
    </dgm:pt>
    <dgm:pt modelId="{DF2873A0-7FE2-49F6-964F-F2338C714D5A}" type="parTrans" cxnId="{C4A8142E-3459-4D53-BDB0-0929C754EBF1}">
      <dgm:prSet/>
      <dgm:spPr/>
      <dgm:t>
        <a:bodyPr/>
        <a:lstStyle/>
        <a:p>
          <a:endParaRPr lang="es-CO"/>
        </a:p>
      </dgm:t>
    </dgm:pt>
    <dgm:pt modelId="{F8465073-F311-4C07-9848-CBAE35D8CB41}" type="sibTrans" cxnId="{C4A8142E-3459-4D53-BDB0-0929C754EBF1}">
      <dgm:prSet/>
      <dgm:spPr/>
      <dgm:t>
        <a:bodyPr/>
        <a:lstStyle/>
        <a:p>
          <a:endParaRPr lang="es-CO"/>
        </a:p>
      </dgm:t>
    </dgm:pt>
    <dgm:pt modelId="{E65D3B76-296B-442D-9B24-6BC79E84C4E9}">
      <dgm:prSet phldrT="[Texto]"/>
      <dgm:spPr/>
      <dgm:t>
        <a:bodyPr/>
        <a:lstStyle/>
        <a:p>
          <a:r>
            <a:rPr lang="es-CO" dirty="0" smtClean="0"/>
            <a:t>Cesar Arredondo – Incendios </a:t>
          </a:r>
          <a:endParaRPr lang="es-CO" dirty="0"/>
        </a:p>
      </dgm:t>
    </dgm:pt>
    <dgm:pt modelId="{D2FCA8AE-586A-4A3D-9ADA-5BB54893ACC2}" type="parTrans" cxnId="{5EC7C5BC-564E-4C84-87FF-173F460A148B}">
      <dgm:prSet/>
      <dgm:spPr/>
      <dgm:t>
        <a:bodyPr/>
        <a:lstStyle/>
        <a:p>
          <a:endParaRPr lang="es-CO"/>
        </a:p>
      </dgm:t>
    </dgm:pt>
    <dgm:pt modelId="{91EB3AFF-DCDF-46CE-9964-4EE914264A3B}" type="sibTrans" cxnId="{5EC7C5BC-564E-4C84-87FF-173F460A148B}">
      <dgm:prSet/>
      <dgm:spPr/>
      <dgm:t>
        <a:bodyPr/>
        <a:lstStyle/>
        <a:p>
          <a:endParaRPr lang="es-CO"/>
        </a:p>
      </dgm:t>
    </dgm:pt>
    <dgm:pt modelId="{6DFB8271-578E-4030-AC70-E997366CF304}">
      <dgm:prSet phldrT="[Texto]"/>
      <dgm:spPr/>
      <dgm:t>
        <a:bodyPr/>
        <a:lstStyle/>
        <a:p>
          <a:r>
            <a:rPr lang="es-CO" dirty="0" smtClean="0"/>
            <a:t>Daniel Roa – Comandante COE</a:t>
          </a:r>
          <a:endParaRPr lang="es-CO" dirty="0"/>
        </a:p>
      </dgm:t>
    </dgm:pt>
    <dgm:pt modelId="{AE2C06B3-60EB-4233-BBD7-F7C789E141A5}" type="parTrans" cxnId="{7A37E558-34DA-42D2-9C16-106DEBE35ED1}">
      <dgm:prSet/>
      <dgm:spPr/>
      <dgm:t>
        <a:bodyPr/>
        <a:lstStyle/>
        <a:p>
          <a:endParaRPr lang="es-CO"/>
        </a:p>
      </dgm:t>
    </dgm:pt>
    <dgm:pt modelId="{3F747446-4D99-487D-842E-7E88ED37E5FD}" type="sibTrans" cxnId="{7A37E558-34DA-42D2-9C16-106DEBE35ED1}">
      <dgm:prSet/>
      <dgm:spPr/>
      <dgm:t>
        <a:bodyPr/>
        <a:lstStyle/>
        <a:p>
          <a:endParaRPr lang="es-CO"/>
        </a:p>
      </dgm:t>
    </dgm:pt>
    <dgm:pt modelId="{972A69DD-82D2-42F8-88E7-2CD5B41438F0}" type="pres">
      <dgm:prSet presAssocID="{5E3AF7E0-506D-498E-A8C8-6C8B60162BD8}" presName="Name0" presStyleCnt="0">
        <dgm:presLayoutVars>
          <dgm:dir/>
          <dgm:resizeHandles val="exact"/>
        </dgm:presLayoutVars>
      </dgm:prSet>
      <dgm:spPr/>
      <dgm:t>
        <a:bodyPr/>
        <a:lstStyle/>
        <a:p>
          <a:endParaRPr lang="es-CO"/>
        </a:p>
      </dgm:t>
    </dgm:pt>
    <dgm:pt modelId="{AF67F4EF-4049-42D5-985F-DA3303C2F647}" type="pres">
      <dgm:prSet presAssocID="{324FD273-CF0F-45AE-8E44-C1EDA0224D94}" presName="composite" presStyleCnt="0"/>
      <dgm:spPr/>
    </dgm:pt>
    <dgm:pt modelId="{E7C9A30D-EDC2-4F05-B30A-FC0CD2A4EB46}" type="pres">
      <dgm:prSet presAssocID="{324FD273-CF0F-45AE-8E44-C1EDA0224D94}" presName="rect1"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dgm:spPr>
      <dgm:t>
        <a:bodyPr/>
        <a:lstStyle/>
        <a:p>
          <a:endParaRPr lang="es-CO"/>
        </a:p>
      </dgm:t>
    </dgm:pt>
    <dgm:pt modelId="{20F61459-5F48-4863-86C9-9D91BBD80C41}" type="pres">
      <dgm:prSet presAssocID="{324FD273-CF0F-45AE-8E44-C1EDA0224D94}" presName="wedgeRectCallout1" presStyleLbl="node1" presStyleIdx="0" presStyleCnt="5">
        <dgm:presLayoutVars>
          <dgm:bulletEnabled val="1"/>
        </dgm:presLayoutVars>
      </dgm:prSet>
      <dgm:spPr/>
      <dgm:t>
        <a:bodyPr/>
        <a:lstStyle/>
        <a:p>
          <a:endParaRPr lang="es-CO"/>
        </a:p>
      </dgm:t>
    </dgm:pt>
    <dgm:pt modelId="{BAAE4A78-E6B7-4C73-A183-4344682FCEC6}" type="pres">
      <dgm:prSet presAssocID="{D29E9CBF-8D22-4F6E-ABF7-34402192DF00}" presName="sibTrans" presStyleCnt="0"/>
      <dgm:spPr/>
    </dgm:pt>
    <dgm:pt modelId="{25311376-ECE6-4F6E-8A13-2A222BD566F8}" type="pres">
      <dgm:prSet presAssocID="{5F9A7377-9733-4BE8-B3C8-B84FB674C115}" presName="composite" presStyleCnt="0"/>
      <dgm:spPr/>
    </dgm:pt>
    <dgm:pt modelId="{D5F260C8-797F-4F16-865E-36513DECE171}" type="pres">
      <dgm:prSet presAssocID="{5F9A7377-9733-4BE8-B3C8-B84FB674C115}" presName="rect1" presStyleLbl="b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5000" b="-45000"/>
          </a:stretch>
        </a:blipFill>
      </dgm:spPr>
      <dgm:t>
        <a:bodyPr/>
        <a:lstStyle/>
        <a:p>
          <a:endParaRPr lang="es-CO"/>
        </a:p>
      </dgm:t>
    </dgm:pt>
    <dgm:pt modelId="{E81A1333-F10A-4776-A9C9-8AA002144FAF}" type="pres">
      <dgm:prSet presAssocID="{5F9A7377-9733-4BE8-B3C8-B84FB674C115}" presName="wedgeRectCallout1" presStyleLbl="node1" presStyleIdx="1" presStyleCnt="5">
        <dgm:presLayoutVars>
          <dgm:bulletEnabled val="1"/>
        </dgm:presLayoutVars>
      </dgm:prSet>
      <dgm:spPr/>
      <dgm:t>
        <a:bodyPr/>
        <a:lstStyle/>
        <a:p>
          <a:endParaRPr lang="es-CO"/>
        </a:p>
      </dgm:t>
    </dgm:pt>
    <dgm:pt modelId="{7EC479A0-376A-492B-82C1-4451EFBC1EE1}" type="pres">
      <dgm:prSet presAssocID="{6D273108-0856-48C9-8947-594B07DD7D71}" presName="sibTrans" presStyleCnt="0"/>
      <dgm:spPr/>
    </dgm:pt>
    <dgm:pt modelId="{6EC0A5A4-5B89-4FCD-B74A-D15F96D26FA5}" type="pres">
      <dgm:prSet presAssocID="{8446EB75-2FF3-4ECD-8E9C-88C1797B5598}" presName="composite" presStyleCnt="0"/>
      <dgm:spPr/>
    </dgm:pt>
    <dgm:pt modelId="{C7992942-5366-4B6F-A04E-D541F8CA19E6}" type="pres">
      <dgm:prSet presAssocID="{8446EB75-2FF3-4ECD-8E9C-88C1797B5598}" presName="rect1" presStyleLbl="b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t>
        <a:bodyPr/>
        <a:lstStyle/>
        <a:p>
          <a:endParaRPr lang="es-CO"/>
        </a:p>
      </dgm:t>
    </dgm:pt>
    <dgm:pt modelId="{45AB519B-910A-4B2F-BD77-7ED31FD67B75}" type="pres">
      <dgm:prSet presAssocID="{8446EB75-2FF3-4ECD-8E9C-88C1797B5598}" presName="wedgeRectCallout1" presStyleLbl="node1" presStyleIdx="2" presStyleCnt="5">
        <dgm:presLayoutVars>
          <dgm:bulletEnabled val="1"/>
        </dgm:presLayoutVars>
      </dgm:prSet>
      <dgm:spPr/>
      <dgm:t>
        <a:bodyPr/>
        <a:lstStyle/>
        <a:p>
          <a:endParaRPr lang="es-CO"/>
        </a:p>
      </dgm:t>
    </dgm:pt>
    <dgm:pt modelId="{FCF2CF5E-C93E-467A-9867-E097BCD3D8F6}" type="pres">
      <dgm:prSet presAssocID="{F8465073-F311-4C07-9848-CBAE35D8CB41}" presName="sibTrans" presStyleCnt="0"/>
      <dgm:spPr/>
    </dgm:pt>
    <dgm:pt modelId="{E4A1379D-C7C9-4BA0-A572-86952A0D0D1A}" type="pres">
      <dgm:prSet presAssocID="{E65D3B76-296B-442D-9B24-6BC79E84C4E9}" presName="composite" presStyleCnt="0"/>
      <dgm:spPr/>
    </dgm:pt>
    <dgm:pt modelId="{D4B0040D-9BA0-4C3A-B58C-668A6F447D5E}" type="pres">
      <dgm:prSet presAssocID="{E65D3B76-296B-442D-9B24-6BC79E84C4E9}" presName="rect1" presStyleLbl="bgImgPlace1" presStyleIdx="3"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5000" b="-45000"/>
          </a:stretch>
        </a:blipFill>
      </dgm:spPr>
      <dgm:t>
        <a:bodyPr/>
        <a:lstStyle/>
        <a:p>
          <a:endParaRPr lang="es-CO"/>
        </a:p>
      </dgm:t>
    </dgm:pt>
    <dgm:pt modelId="{2A6088D4-EDA7-4C0E-B54D-9708808EB0B3}" type="pres">
      <dgm:prSet presAssocID="{E65D3B76-296B-442D-9B24-6BC79E84C4E9}" presName="wedgeRectCallout1" presStyleLbl="node1" presStyleIdx="3" presStyleCnt="5">
        <dgm:presLayoutVars>
          <dgm:bulletEnabled val="1"/>
        </dgm:presLayoutVars>
      </dgm:prSet>
      <dgm:spPr/>
      <dgm:t>
        <a:bodyPr/>
        <a:lstStyle/>
        <a:p>
          <a:endParaRPr lang="es-CO"/>
        </a:p>
      </dgm:t>
    </dgm:pt>
    <dgm:pt modelId="{8CC95604-DF0D-4257-9F51-68FBAB207437}" type="pres">
      <dgm:prSet presAssocID="{91EB3AFF-DCDF-46CE-9964-4EE914264A3B}" presName="sibTrans" presStyleCnt="0"/>
      <dgm:spPr/>
    </dgm:pt>
    <dgm:pt modelId="{4CBF4372-6CAE-4B6E-B5F8-499BF34C821A}" type="pres">
      <dgm:prSet presAssocID="{6DFB8271-578E-4030-AC70-E997366CF304}" presName="composite" presStyleCnt="0"/>
      <dgm:spPr/>
    </dgm:pt>
    <dgm:pt modelId="{9EF537C8-F113-4AB3-8F93-D1438D64FC51}" type="pres">
      <dgm:prSet presAssocID="{6DFB8271-578E-4030-AC70-E997366CF304}" presName="rect1" presStyleLbl="bgImgPlace1" presStyleIdx="4"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dgm:spPr>
      <dgm:t>
        <a:bodyPr/>
        <a:lstStyle/>
        <a:p>
          <a:endParaRPr lang="es-CO"/>
        </a:p>
      </dgm:t>
    </dgm:pt>
    <dgm:pt modelId="{1BF9D0CD-BCFF-4856-A673-86380914CA8F}" type="pres">
      <dgm:prSet presAssocID="{6DFB8271-578E-4030-AC70-E997366CF304}" presName="wedgeRectCallout1" presStyleLbl="node1" presStyleIdx="4" presStyleCnt="5">
        <dgm:presLayoutVars>
          <dgm:bulletEnabled val="1"/>
        </dgm:presLayoutVars>
      </dgm:prSet>
      <dgm:spPr/>
      <dgm:t>
        <a:bodyPr/>
        <a:lstStyle/>
        <a:p>
          <a:endParaRPr lang="es-CO"/>
        </a:p>
      </dgm:t>
    </dgm:pt>
  </dgm:ptLst>
  <dgm:cxnLst>
    <dgm:cxn modelId="{FF527B6B-E3BE-465B-B0F8-1DEFAFADE898}" type="presOf" srcId="{E65D3B76-296B-442D-9B24-6BC79E84C4E9}" destId="{2A6088D4-EDA7-4C0E-B54D-9708808EB0B3}" srcOrd="0" destOrd="0" presId="urn:microsoft.com/office/officeart/2008/layout/BendingPictureCaptionList"/>
    <dgm:cxn modelId="{BE15ABB1-7123-41A3-9D78-9225AF701FA6}" type="presOf" srcId="{324FD273-CF0F-45AE-8E44-C1EDA0224D94}" destId="{20F61459-5F48-4863-86C9-9D91BBD80C41}" srcOrd="0" destOrd="0" presId="urn:microsoft.com/office/officeart/2008/layout/BendingPictureCaptionList"/>
    <dgm:cxn modelId="{7E10D95A-9D06-4C17-B328-DC18E9D5D581}" srcId="{5E3AF7E0-506D-498E-A8C8-6C8B60162BD8}" destId="{5F9A7377-9733-4BE8-B3C8-B84FB674C115}" srcOrd="1" destOrd="0" parTransId="{D4D43F04-8F17-4C49-A5FB-E266560DFACF}" sibTransId="{6D273108-0856-48C9-8947-594B07DD7D71}"/>
    <dgm:cxn modelId="{5EC7C5BC-564E-4C84-87FF-173F460A148B}" srcId="{5E3AF7E0-506D-498E-A8C8-6C8B60162BD8}" destId="{E65D3B76-296B-442D-9B24-6BC79E84C4E9}" srcOrd="3" destOrd="0" parTransId="{D2FCA8AE-586A-4A3D-9ADA-5BB54893ACC2}" sibTransId="{91EB3AFF-DCDF-46CE-9964-4EE914264A3B}"/>
    <dgm:cxn modelId="{C4A8142E-3459-4D53-BDB0-0929C754EBF1}" srcId="{5E3AF7E0-506D-498E-A8C8-6C8B60162BD8}" destId="{8446EB75-2FF3-4ECD-8E9C-88C1797B5598}" srcOrd="2" destOrd="0" parTransId="{DF2873A0-7FE2-49F6-964F-F2338C714D5A}" sibTransId="{F8465073-F311-4C07-9848-CBAE35D8CB41}"/>
    <dgm:cxn modelId="{A8CFF0F8-722B-4512-9E31-5D7622DDA0B7}" srcId="{5E3AF7E0-506D-498E-A8C8-6C8B60162BD8}" destId="{324FD273-CF0F-45AE-8E44-C1EDA0224D94}" srcOrd="0" destOrd="0" parTransId="{5F3FC2C8-EC7E-4F4A-898B-64D3A24EAC6A}" sibTransId="{D29E9CBF-8D22-4F6E-ABF7-34402192DF00}"/>
    <dgm:cxn modelId="{13C3303B-4A0D-4AEE-9BE9-DFC22C80E3BE}" type="presOf" srcId="{5E3AF7E0-506D-498E-A8C8-6C8B60162BD8}" destId="{972A69DD-82D2-42F8-88E7-2CD5B41438F0}" srcOrd="0" destOrd="0" presId="urn:microsoft.com/office/officeart/2008/layout/BendingPictureCaptionList"/>
    <dgm:cxn modelId="{7A37E558-34DA-42D2-9C16-106DEBE35ED1}" srcId="{5E3AF7E0-506D-498E-A8C8-6C8B60162BD8}" destId="{6DFB8271-578E-4030-AC70-E997366CF304}" srcOrd="4" destOrd="0" parTransId="{AE2C06B3-60EB-4233-BBD7-F7C789E141A5}" sibTransId="{3F747446-4D99-487D-842E-7E88ED37E5FD}"/>
    <dgm:cxn modelId="{8ABB1EE1-A716-4F66-9F84-9338518C3062}" type="presOf" srcId="{8446EB75-2FF3-4ECD-8E9C-88C1797B5598}" destId="{45AB519B-910A-4B2F-BD77-7ED31FD67B75}" srcOrd="0" destOrd="0" presId="urn:microsoft.com/office/officeart/2008/layout/BendingPictureCaptionList"/>
    <dgm:cxn modelId="{8C87972B-0D5A-44D7-A2EB-F0A5F8A7A01C}" type="presOf" srcId="{5F9A7377-9733-4BE8-B3C8-B84FB674C115}" destId="{E81A1333-F10A-4776-A9C9-8AA002144FAF}" srcOrd="0" destOrd="0" presId="urn:microsoft.com/office/officeart/2008/layout/BendingPictureCaptionList"/>
    <dgm:cxn modelId="{84BA1EB6-7900-4053-8749-2F71FE915E9E}" type="presOf" srcId="{6DFB8271-578E-4030-AC70-E997366CF304}" destId="{1BF9D0CD-BCFF-4856-A673-86380914CA8F}" srcOrd="0" destOrd="0" presId="urn:microsoft.com/office/officeart/2008/layout/BendingPictureCaptionList"/>
    <dgm:cxn modelId="{B93EB4AA-D932-4CA8-9F0A-719DD7EF4387}" type="presParOf" srcId="{972A69DD-82D2-42F8-88E7-2CD5B41438F0}" destId="{AF67F4EF-4049-42D5-985F-DA3303C2F647}" srcOrd="0" destOrd="0" presId="urn:microsoft.com/office/officeart/2008/layout/BendingPictureCaptionList"/>
    <dgm:cxn modelId="{2DB74E88-E956-453A-BDCB-9770E9F5B0D1}" type="presParOf" srcId="{AF67F4EF-4049-42D5-985F-DA3303C2F647}" destId="{E7C9A30D-EDC2-4F05-B30A-FC0CD2A4EB46}" srcOrd="0" destOrd="0" presId="urn:microsoft.com/office/officeart/2008/layout/BendingPictureCaptionList"/>
    <dgm:cxn modelId="{75316633-B420-42A0-9EEA-15DEBE1C07CF}" type="presParOf" srcId="{AF67F4EF-4049-42D5-985F-DA3303C2F647}" destId="{20F61459-5F48-4863-86C9-9D91BBD80C41}" srcOrd="1" destOrd="0" presId="urn:microsoft.com/office/officeart/2008/layout/BendingPictureCaptionList"/>
    <dgm:cxn modelId="{E5D5FD0E-4078-46E2-9643-F59E6A7A134A}" type="presParOf" srcId="{972A69DD-82D2-42F8-88E7-2CD5B41438F0}" destId="{BAAE4A78-E6B7-4C73-A183-4344682FCEC6}" srcOrd="1" destOrd="0" presId="urn:microsoft.com/office/officeart/2008/layout/BendingPictureCaptionList"/>
    <dgm:cxn modelId="{E402D596-23EB-4F2D-957C-45D91D11301A}" type="presParOf" srcId="{972A69DD-82D2-42F8-88E7-2CD5B41438F0}" destId="{25311376-ECE6-4F6E-8A13-2A222BD566F8}" srcOrd="2" destOrd="0" presId="urn:microsoft.com/office/officeart/2008/layout/BendingPictureCaptionList"/>
    <dgm:cxn modelId="{4B9AE919-1F42-44B3-B3E7-15EC31A40A8D}" type="presParOf" srcId="{25311376-ECE6-4F6E-8A13-2A222BD566F8}" destId="{D5F260C8-797F-4F16-865E-36513DECE171}" srcOrd="0" destOrd="0" presId="urn:microsoft.com/office/officeart/2008/layout/BendingPictureCaptionList"/>
    <dgm:cxn modelId="{8827D7C7-5D0C-4185-A6BB-C897CB70F2A3}" type="presParOf" srcId="{25311376-ECE6-4F6E-8A13-2A222BD566F8}" destId="{E81A1333-F10A-4776-A9C9-8AA002144FAF}" srcOrd="1" destOrd="0" presId="urn:microsoft.com/office/officeart/2008/layout/BendingPictureCaptionList"/>
    <dgm:cxn modelId="{747E93A4-1B9E-4FCF-AA49-B75BCEC5B43F}" type="presParOf" srcId="{972A69DD-82D2-42F8-88E7-2CD5B41438F0}" destId="{7EC479A0-376A-492B-82C1-4451EFBC1EE1}" srcOrd="3" destOrd="0" presId="urn:microsoft.com/office/officeart/2008/layout/BendingPictureCaptionList"/>
    <dgm:cxn modelId="{F1F14ADD-6169-4F26-8836-D327B370B387}" type="presParOf" srcId="{972A69DD-82D2-42F8-88E7-2CD5B41438F0}" destId="{6EC0A5A4-5B89-4FCD-B74A-D15F96D26FA5}" srcOrd="4" destOrd="0" presId="urn:microsoft.com/office/officeart/2008/layout/BendingPictureCaptionList"/>
    <dgm:cxn modelId="{98342E5B-8429-40EF-9885-E2660BFC3EA5}" type="presParOf" srcId="{6EC0A5A4-5B89-4FCD-B74A-D15F96D26FA5}" destId="{C7992942-5366-4B6F-A04E-D541F8CA19E6}" srcOrd="0" destOrd="0" presId="urn:microsoft.com/office/officeart/2008/layout/BendingPictureCaptionList"/>
    <dgm:cxn modelId="{437227D1-B0E4-4DD0-A4DE-EAE5B5C6C5CB}" type="presParOf" srcId="{6EC0A5A4-5B89-4FCD-B74A-D15F96D26FA5}" destId="{45AB519B-910A-4B2F-BD77-7ED31FD67B75}" srcOrd="1" destOrd="0" presId="urn:microsoft.com/office/officeart/2008/layout/BendingPictureCaptionList"/>
    <dgm:cxn modelId="{74B73F12-BB1B-4B3E-80E8-255F700C2D3F}" type="presParOf" srcId="{972A69DD-82D2-42F8-88E7-2CD5B41438F0}" destId="{FCF2CF5E-C93E-467A-9867-E097BCD3D8F6}" srcOrd="5" destOrd="0" presId="urn:microsoft.com/office/officeart/2008/layout/BendingPictureCaptionList"/>
    <dgm:cxn modelId="{62B51F58-EF3C-46F4-9D11-4AD8F45536E7}" type="presParOf" srcId="{972A69DD-82D2-42F8-88E7-2CD5B41438F0}" destId="{E4A1379D-C7C9-4BA0-A572-86952A0D0D1A}" srcOrd="6" destOrd="0" presId="urn:microsoft.com/office/officeart/2008/layout/BendingPictureCaptionList"/>
    <dgm:cxn modelId="{0E258F1C-06BF-48C7-B216-9ADA10AB474F}" type="presParOf" srcId="{E4A1379D-C7C9-4BA0-A572-86952A0D0D1A}" destId="{D4B0040D-9BA0-4C3A-B58C-668A6F447D5E}" srcOrd="0" destOrd="0" presId="urn:microsoft.com/office/officeart/2008/layout/BendingPictureCaptionList"/>
    <dgm:cxn modelId="{AFDCAB75-1382-4047-A839-046926C67DE8}" type="presParOf" srcId="{E4A1379D-C7C9-4BA0-A572-86952A0D0D1A}" destId="{2A6088D4-EDA7-4C0E-B54D-9708808EB0B3}" srcOrd="1" destOrd="0" presId="urn:microsoft.com/office/officeart/2008/layout/BendingPictureCaptionList"/>
    <dgm:cxn modelId="{4BF5C2D9-98CA-4E1C-96A9-5CAE7699A22A}" type="presParOf" srcId="{972A69DD-82D2-42F8-88E7-2CD5B41438F0}" destId="{8CC95604-DF0D-4257-9F51-68FBAB207437}" srcOrd="7" destOrd="0" presId="urn:microsoft.com/office/officeart/2008/layout/BendingPictureCaptionList"/>
    <dgm:cxn modelId="{EF124B65-4E19-4A8A-9100-51B36CE64657}" type="presParOf" srcId="{972A69DD-82D2-42F8-88E7-2CD5B41438F0}" destId="{4CBF4372-6CAE-4B6E-B5F8-499BF34C821A}" srcOrd="8" destOrd="0" presId="urn:microsoft.com/office/officeart/2008/layout/BendingPictureCaptionList"/>
    <dgm:cxn modelId="{CC8C1361-0664-4CA9-9485-7C026478BB7F}" type="presParOf" srcId="{4CBF4372-6CAE-4B6E-B5F8-499BF34C821A}" destId="{9EF537C8-F113-4AB3-8F93-D1438D64FC51}" srcOrd="0" destOrd="0" presId="urn:microsoft.com/office/officeart/2008/layout/BendingPictureCaptionList"/>
    <dgm:cxn modelId="{0399B9AA-164F-454F-B8D0-DDC9881B75A9}" type="presParOf" srcId="{4CBF4372-6CAE-4B6E-B5F8-499BF34C821A}" destId="{1BF9D0CD-BCFF-4856-A673-86380914CA8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A0C6C1-09EB-4F87-BDD2-FD5B1E6A0802}" type="doc">
      <dgm:prSet loTypeId="urn:microsoft.com/office/officeart/2005/8/layout/gear1" loCatId="process" qsTypeId="urn:microsoft.com/office/officeart/2005/8/quickstyle/simple5" qsCatId="simple" csTypeId="urn:microsoft.com/office/officeart/2005/8/colors/accent1_5" csCatId="accent1" phldr="1"/>
      <dgm:spPr/>
    </dgm:pt>
    <dgm:pt modelId="{4B2C3274-6376-40E3-9DE0-94EDDB0734A0}">
      <dgm:prSet phldrT="[Texto]"/>
      <dgm:spPr/>
      <dgm:t>
        <a:bodyPr/>
        <a:lstStyle/>
        <a:p>
          <a:r>
            <a:rPr lang="es-CO" dirty="0" smtClean="0"/>
            <a:t>Ley 1562 - 2012</a:t>
          </a:r>
          <a:endParaRPr lang="es-CO" dirty="0"/>
        </a:p>
      </dgm:t>
    </dgm:pt>
    <dgm:pt modelId="{553A2075-5B35-4155-AFCB-F94CAF2E58FD}" type="parTrans" cxnId="{3564FF1B-4BD5-458E-9236-0D2FD08DDE4A}">
      <dgm:prSet/>
      <dgm:spPr/>
      <dgm:t>
        <a:bodyPr/>
        <a:lstStyle/>
        <a:p>
          <a:endParaRPr lang="es-CO"/>
        </a:p>
      </dgm:t>
    </dgm:pt>
    <dgm:pt modelId="{6F6118FA-B221-4322-9BBA-D73D97EE4752}" type="sibTrans" cxnId="{3564FF1B-4BD5-458E-9236-0D2FD08DDE4A}">
      <dgm:prSet/>
      <dgm:spPr/>
      <dgm:t>
        <a:bodyPr/>
        <a:lstStyle/>
        <a:p>
          <a:endParaRPr lang="es-CO"/>
        </a:p>
      </dgm:t>
    </dgm:pt>
    <dgm:pt modelId="{5960B563-6E65-4FEF-86E6-B043F887803A}">
      <dgm:prSet phldrT="[Texto]"/>
      <dgm:spPr/>
      <dgm:t>
        <a:bodyPr/>
        <a:lstStyle/>
        <a:p>
          <a:r>
            <a:rPr lang="es-CO" dirty="0" smtClean="0"/>
            <a:t>Decreto 1072</a:t>
          </a:r>
          <a:endParaRPr lang="es-CO" dirty="0"/>
        </a:p>
      </dgm:t>
    </dgm:pt>
    <dgm:pt modelId="{EA00B1EC-AAD3-4F86-A11B-AC9199F7806B}" type="parTrans" cxnId="{2AFE27BE-DB46-4FDD-A1C3-3275F51AE5FD}">
      <dgm:prSet/>
      <dgm:spPr/>
      <dgm:t>
        <a:bodyPr/>
        <a:lstStyle/>
        <a:p>
          <a:endParaRPr lang="es-CO"/>
        </a:p>
      </dgm:t>
    </dgm:pt>
    <dgm:pt modelId="{DC7B78FF-B552-485E-BCDA-C2925609D945}" type="sibTrans" cxnId="{2AFE27BE-DB46-4FDD-A1C3-3275F51AE5FD}">
      <dgm:prSet/>
      <dgm:spPr/>
      <dgm:t>
        <a:bodyPr/>
        <a:lstStyle/>
        <a:p>
          <a:endParaRPr lang="es-CO"/>
        </a:p>
      </dgm:t>
    </dgm:pt>
    <dgm:pt modelId="{F164A363-33E8-4C7F-857F-A92C8424498E}">
      <dgm:prSet phldrT="[Texto]"/>
      <dgm:spPr/>
      <dgm:t>
        <a:bodyPr/>
        <a:lstStyle/>
        <a:p>
          <a:r>
            <a:rPr lang="es-CO" dirty="0" smtClean="0"/>
            <a:t>DECRETO 1443</a:t>
          </a:r>
          <a:endParaRPr lang="es-CO" dirty="0"/>
        </a:p>
      </dgm:t>
    </dgm:pt>
    <dgm:pt modelId="{DFBA8D73-7090-421E-B939-18AC2D1CC4CE}" type="parTrans" cxnId="{C1A0F760-DBC9-4029-80BA-3ACDF4F5FA8E}">
      <dgm:prSet/>
      <dgm:spPr/>
      <dgm:t>
        <a:bodyPr/>
        <a:lstStyle/>
        <a:p>
          <a:endParaRPr lang="es-CO"/>
        </a:p>
      </dgm:t>
    </dgm:pt>
    <dgm:pt modelId="{75BED0E7-E317-4347-A07C-6FEFAF7AC08B}" type="sibTrans" cxnId="{C1A0F760-DBC9-4029-80BA-3ACDF4F5FA8E}">
      <dgm:prSet/>
      <dgm:spPr/>
      <dgm:t>
        <a:bodyPr/>
        <a:lstStyle/>
        <a:p>
          <a:endParaRPr lang="es-CO"/>
        </a:p>
      </dgm:t>
    </dgm:pt>
    <dgm:pt modelId="{53E9A5FD-9C32-4E39-AA81-7EB188C2ECC2}" type="pres">
      <dgm:prSet presAssocID="{B9A0C6C1-09EB-4F87-BDD2-FD5B1E6A0802}" presName="composite" presStyleCnt="0">
        <dgm:presLayoutVars>
          <dgm:chMax val="3"/>
          <dgm:animLvl val="lvl"/>
          <dgm:resizeHandles val="exact"/>
        </dgm:presLayoutVars>
      </dgm:prSet>
      <dgm:spPr/>
    </dgm:pt>
    <dgm:pt modelId="{A4197345-192F-4C54-9CE9-FDBF4676A982}" type="pres">
      <dgm:prSet presAssocID="{4B2C3274-6376-40E3-9DE0-94EDDB0734A0}" presName="gear1" presStyleLbl="node1" presStyleIdx="0" presStyleCnt="3">
        <dgm:presLayoutVars>
          <dgm:chMax val="1"/>
          <dgm:bulletEnabled val="1"/>
        </dgm:presLayoutVars>
      </dgm:prSet>
      <dgm:spPr/>
      <dgm:t>
        <a:bodyPr/>
        <a:lstStyle/>
        <a:p>
          <a:endParaRPr lang="es-CO"/>
        </a:p>
      </dgm:t>
    </dgm:pt>
    <dgm:pt modelId="{226511BA-44FE-4FE6-9E67-3BCBFC538A0D}" type="pres">
      <dgm:prSet presAssocID="{4B2C3274-6376-40E3-9DE0-94EDDB0734A0}" presName="gear1srcNode" presStyleLbl="node1" presStyleIdx="0" presStyleCnt="3"/>
      <dgm:spPr/>
      <dgm:t>
        <a:bodyPr/>
        <a:lstStyle/>
        <a:p>
          <a:endParaRPr lang="es-CO"/>
        </a:p>
      </dgm:t>
    </dgm:pt>
    <dgm:pt modelId="{D4438FC3-40FD-4362-ADC8-00BF86C45A40}" type="pres">
      <dgm:prSet presAssocID="{4B2C3274-6376-40E3-9DE0-94EDDB0734A0}" presName="gear1dstNode" presStyleLbl="node1" presStyleIdx="0" presStyleCnt="3"/>
      <dgm:spPr/>
      <dgm:t>
        <a:bodyPr/>
        <a:lstStyle/>
        <a:p>
          <a:endParaRPr lang="es-CO"/>
        </a:p>
      </dgm:t>
    </dgm:pt>
    <dgm:pt modelId="{C024DE0D-6248-4AE2-A882-0B8BB5338627}" type="pres">
      <dgm:prSet presAssocID="{5960B563-6E65-4FEF-86E6-B043F887803A}" presName="gear2" presStyleLbl="node1" presStyleIdx="1" presStyleCnt="3">
        <dgm:presLayoutVars>
          <dgm:chMax val="1"/>
          <dgm:bulletEnabled val="1"/>
        </dgm:presLayoutVars>
      </dgm:prSet>
      <dgm:spPr/>
      <dgm:t>
        <a:bodyPr/>
        <a:lstStyle/>
        <a:p>
          <a:endParaRPr lang="es-CO"/>
        </a:p>
      </dgm:t>
    </dgm:pt>
    <dgm:pt modelId="{1EA386E6-3AF3-4597-B657-40AD4A320678}" type="pres">
      <dgm:prSet presAssocID="{5960B563-6E65-4FEF-86E6-B043F887803A}" presName="gear2srcNode" presStyleLbl="node1" presStyleIdx="1" presStyleCnt="3"/>
      <dgm:spPr/>
      <dgm:t>
        <a:bodyPr/>
        <a:lstStyle/>
        <a:p>
          <a:endParaRPr lang="es-CO"/>
        </a:p>
      </dgm:t>
    </dgm:pt>
    <dgm:pt modelId="{3982F7F8-88E3-4A8A-961D-1C507CDABFE6}" type="pres">
      <dgm:prSet presAssocID="{5960B563-6E65-4FEF-86E6-B043F887803A}" presName="gear2dstNode" presStyleLbl="node1" presStyleIdx="1" presStyleCnt="3"/>
      <dgm:spPr/>
      <dgm:t>
        <a:bodyPr/>
        <a:lstStyle/>
        <a:p>
          <a:endParaRPr lang="es-CO"/>
        </a:p>
      </dgm:t>
    </dgm:pt>
    <dgm:pt modelId="{D0013A04-961D-4CF6-B96B-385C0AD38743}" type="pres">
      <dgm:prSet presAssocID="{F164A363-33E8-4C7F-857F-A92C8424498E}" presName="gear3" presStyleLbl="node1" presStyleIdx="2" presStyleCnt="3"/>
      <dgm:spPr/>
      <dgm:t>
        <a:bodyPr/>
        <a:lstStyle/>
        <a:p>
          <a:endParaRPr lang="es-CO"/>
        </a:p>
      </dgm:t>
    </dgm:pt>
    <dgm:pt modelId="{0765EE36-F81C-46CC-8D25-D42F335567C1}" type="pres">
      <dgm:prSet presAssocID="{F164A363-33E8-4C7F-857F-A92C8424498E}" presName="gear3tx" presStyleLbl="node1" presStyleIdx="2" presStyleCnt="3">
        <dgm:presLayoutVars>
          <dgm:chMax val="1"/>
          <dgm:bulletEnabled val="1"/>
        </dgm:presLayoutVars>
      </dgm:prSet>
      <dgm:spPr/>
      <dgm:t>
        <a:bodyPr/>
        <a:lstStyle/>
        <a:p>
          <a:endParaRPr lang="es-CO"/>
        </a:p>
      </dgm:t>
    </dgm:pt>
    <dgm:pt modelId="{4B4B5CAC-8DF9-4165-B65A-D0BB9E2DC343}" type="pres">
      <dgm:prSet presAssocID="{F164A363-33E8-4C7F-857F-A92C8424498E}" presName="gear3srcNode" presStyleLbl="node1" presStyleIdx="2" presStyleCnt="3"/>
      <dgm:spPr/>
      <dgm:t>
        <a:bodyPr/>
        <a:lstStyle/>
        <a:p>
          <a:endParaRPr lang="es-CO"/>
        </a:p>
      </dgm:t>
    </dgm:pt>
    <dgm:pt modelId="{6A353996-727B-4F5E-94A2-2DC6D2A52BA6}" type="pres">
      <dgm:prSet presAssocID="{F164A363-33E8-4C7F-857F-A92C8424498E}" presName="gear3dstNode" presStyleLbl="node1" presStyleIdx="2" presStyleCnt="3"/>
      <dgm:spPr/>
      <dgm:t>
        <a:bodyPr/>
        <a:lstStyle/>
        <a:p>
          <a:endParaRPr lang="es-CO"/>
        </a:p>
      </dgm:t>
    </dgm:pt>
    <dgm:pt modelId="{C4B5CDFF-3900-4F7E-92CE-BE04060454DE}" type="pres">
      <dgm:prSet presAssocID="{6F6118FA-B221-4322-9BBA-D73D97EE4752}" presName="connector1" presStyleLbl="sibTrans2D1" presStyleIdx="0" presStyleCnt="3"/>
      <dgm:spPr/>
      <dgm:t>
        <a:bodyPr/>
        <a:lstStyle/>
        <a:p>
          <a:endParaRPr lang="es-CO"/>
        </a:p>
      </dgm:t>
    </dgm:pt>
    <dgm:pt modelId="{03AF9B7D-702B-42C1-9435-CE9C7D2042C1}" type="pres">
      <dgm:prSet presAssocID="{DC7B78FF-B552-485E-BCDA-C2925609D945}" presName="connector2" presStyleLbl="sibTrans2D1" presStyleIdx="1" presStyleCnt="3"/>
      <dgm:spPr/>
      <dgm:t>
        <a:bodyPr/>
        <a:lstStyle/>
        <a:p>
          <a:endParaRPr lang="es-CO"/>
        </a:p>
      </dgm:t>
    </dgm:pt>
    <dgm:pt modelId="{04D1CE9B-EF48-4951-80B1-680DCC9876E7}" type="pres">
      <dgm:prSet presAssocID="{75BED0E7-E317-4347-A07C-6FEFAF7AC08B}" presName="connector3" presStyleLbl="sibTrans2D1" presStyleIdx="2" presStyleCnt="3"/>
      <dgm:spPr/>
      <dgm:t>
        <a:bodyPr/>
        <a:lstStyle/>
        <a:p>
          <a:endParaRPr lang="es-CO"/>
        </a:p>
      </dgm:t>
    </dgm:pt>
  </dgm:ptLst>
  <dgm:cxnLst>
    <dgm:cxn modelId="{FC1FA2C3-0A0F-4F32-9608-A0B58D15B068}" type="presOf" srcId="{4B2C3274-6376-40E3-9DE0-94EDDB0734A0}" destId="{226511BA-44FE-4FE6-9E67-3BCBFC538A0D}" srcOrd="1" destOrd="0" presId="urn:microsoft.com/office/officeart/2005/8/layout/gear1"/>
    <dgm:cxn modelId="{E806E1B0-AC56-4917-BA11-701D7ECD20E8}" type="presOf" srcId="{F164A363-33E8-4C7F-857F-A92C8424498E}" destId="{6A353996-727B-4F5E-94A2-2DC6D2A52BA6}" srcOrd="3" destOrd="0" presId="urn:microsoft.com/office/officeart/2005/8/layout/gear1"/>
    <dgm:cxn modelId="{EB3D8AC4-14D9-4BC6-BCBE-FB85E44938E9}" type="presOf" srcId="{6F6118FA-B221-4322-9BBA-D73D97EE4752}" destId="{C4B5CDFF-3900-4F7E-92CE-BE04060454DE}" srcOrd="0" destOrd="0" presId="urn:microsoft.com/office/officeart/2005/8/layout/gear1"/>
    <dgm:cxn modelId="{87986D32-FB68-48AE-8371-CF7CB0B95FEC}" type="presOf" srcId="{4B2C3274-6376-40E3-9DE0-94EDDB0734A0}" destId="{A4197345-192F-4C54-9CE9-FDBF4676A982}" srcOrd="0" destOrd="0" presId="urn:microsoft.com/office/officeart/2005/8/layout/gear1"/>
    <dgm:cxn modelId="{3564FF1B-4BD5-458E-9236-0D2FD08DDE4A}" srcId="{B9A0C6C1-09EB-4F87-BDD2-FD5B1E6A0802}" destId="{4B2C3274-6376-40E3-9DE0-94EDDB0734A0}" srcOrd="0" destOrd="0" parTransId="{553A2075-5B35-4155-AFCB-F94CAF2E58FD}" sibTransId="{6F6118FA-B221-4322-9BBA-D73D97EE4752}"/>
    <dgm:cxn modelId="{F6FE8C03-4940-4ACC-8AF2-F478599DC85F}" type="presOf" srcId="{F164A363-33E8-4C7F-857F-A92C8424498E}" destId="{D0013A04-961D-4CF6-B96B-385C0AD38743}" srcOrd="0" destOrd="0" presId="urn:microsoft.com/office/officeart/2005/8/layout/gear1"/>
    <dgm:cxn modelId="{08EBE74D-76E2-4640-878A-DBEF82A2E247}" type="presOf" srcId="{B9A0C6C1-09EB-4F87-BDD2-FD5B1E6A0802}" destId="{53E9A5FD-9C32-4E39-AA81-7EB188C2ECC2}" srcOrd="0" destOrd="0" presId="urn:microsoft.com/office/officeart/2005/8/layout/gear1"/>
    <dgm:cxn modelId="{E5E315A7-A90F-4AA7-84C9-83C1A452B7A2}" type="presOf" srcId="{5960B563-6E65-4FEF-86E6-B043F887803A}" destId="{C024DE0D-6248-4AE2-A882-0B8BB5338627}" srcOrd="0" destOrd="0" presId="urn:microsoft.com/office/officeart/2005/8/layout/gear1"/>
    <dgm:cxn modelId="{2AFE27BE-DB46-4FDD-A1C3-3275F51AE5FD}" srcId="{B9A0C6C1-09EB-4F87-BDD2-FD5B1E6A0802}" destId="{5960B563-6E65-4FEF-86E6-B043F887803A}" srcOrd="1" destOrd="0" parTransId="{EA00B1EC-AAD3-4F86-A11B-AC9199F7806B}" sibTransId="{DC7B78FF-B552-485E-BCDA-C2925609D945}"/>
    <dgm:cxn modelId="{20057A47-9C62-48F5-A2C2-EA83AAEB2F9D}" type="presOf" srcId="{F164A363-33E8-4C7F-857F-A92C8424498E}" destId="{4B4B5CAC-8DF9-4165-B65A-D0BB9E2DC343}" srcOrd="2" destOrd="0" presId="urn:microsoft.com/office/officeart/2005/8/layout/gear1"/>
    <dgm:cxn modelId="{64EA7D5F-3F8D-4A6B-A978-7D33E85EAA30}" type="presOf" srcId="{5960B563-6E65-4FEF-86E6-B043F887803A}" destId="{3982F7F8-88E3-4A8A-961D-1C507CDABFE6}" srcOrd="2" destOrd="0" presId="urn:microsoft.com/office/officeart/2005/8/layout/gear1"/>
    <dgm:cxn modelId="{C1A0F760-DBC9-4029-80BA-3ACDF4F5FA8E}" srcId="{B9A0C6C1-09EB-4F87-BDD2-FD5B1E6A0802}" destId="{F164A363-33E8-4C7F-857F-A92C8424498E}" srcOrd="2" destOrd="0" parTransId="{DFBA8D73-7090-421E-B939-18AC2D1CC4CE}" sibTransId="{75BED0E7-E317-4347-A07C-6FEFAF7AC08B}"/>
    <dgm:cxn modelId="{D619C8C7-198C-4627-80B9-B06A1B1E879F}" type="presOf" srcId="{F164A363-33E8-4C7F-857F-A92C8424498E}" destId="{0765EE36-F81C-46CC-8D25-D42F335567C1}" srcOrd="1" destOrd="0" presId="urn:microsoft.com/office/officeart/2005/8/layout/gear1"/>
    <dgm:cxn modelId="{9A8798D7-5093-4114-8B7B-250256595D3C}" type="presOf" srcId="{5960B563-6E65-4FEF-86E6-B043F887803A}" destId="{1EA386E6-3AF3-4597-B657-40AD4A320678}" srcOrd="1" destOrd="0" presId="urn:microsoft.com/office/officeart/2005/8/layout/gear1"/>
    <dgm:cxn modelId="{726DB3E3-B05E-4FE8-952B-B2AAA5D881A1}" type="presOf" srcId="{4B2C3274-6376-40E3-9DE0-94EDDB0734A0}" destId="{D4438FC3-40FD-4362-ADC8-00BF86C45A40}" srcOrd="2" destOrd="0" presId="urn:microsoft.com/office/officeart/2005/8/layout/gear1"/>
    <dgm:cxn modelId="{EBEFB145-AF8F-4CCA-95C5-0ABDD2021620}" type="presOf" srcId="{DC7B78FF-B552-485E-BCDA-C2925609D945}" destId="{03AF9B7D-702B-42C1-9435-CE9C7D2042C1}" srcOrd="0" destOrd="0" presId="urn:microsoft.com/office/officeart/2005/8/layout/gear1"/>
    <dgm:cxn modelId="{2F2ECF2E-10F0-4C0F-B49A-EDB66FD34C62}" type="presOf" srcId="{75BED0E7-E317-4347-A07C-6FEFAF7AC08B}" destId="{04D1CE9B-EF48-4951-80B1-680DCC9876E7}" srcOrd="0" destOrd="0" presId="urn:microsoft.com/office/officeart/2005/8/layout/gear1"/>
    <dgm:cxn modelId="{239991B1-F391-4874-B10C-E2DB064C4931}" type="presParOf" srcId="{53E9A5FD-9C32-4E39-AA81-7EB188C2ECC2}" destId="{A4197345-192F-4C54-9CE9-FDBF4676A982}" srcOrd="0" destOrd="0" presId="urn:microsoft.com/office/officeart/2005/8/layout/gear1"/>
    <dgm:cxn modelId="{C1B9358D-46FB-4ED9-9418-EFE0E32DB154}" type="presParOf" srcId="{53E9A5FD-9C32-4E39-AA81-7EB188C2ECC2}" destId="{226511BA-44FE-4FE6-9E67-3BCBFC538A0D}" srcOrd="1" destOrd="0" presId="urn:microsoft.com/office/officeart/2005/8/layout/gear1"/>
    <dgm:cxn modelId="{AE30B0C9-531B-4148-9C6E-A1446817F0BA}" type="presParOf" srcId="{53E9A5FD-9C32-4E39-AA81-7EB188C2ECC2}" destId="{D4438FC3-40FD-4362-ADC8-00BF86C45A40}" srcOrd="2" destOrd="0" presId="urn:microsoft.com/office/officeart/2005/8/layout/gear1"/>
    <dgm:cxn modelId="{40698903-8E42-487A-981F-483714432A4F}" type="presParOf" srcId="{53E9A5FD-9C32-4E39-AA81-7EB188C2ECC2}" destId="{C024DE0D-6248-4AE2-A882-0B8BB5338627}" srcOrd="3" destOrd="0" presId="urn:microsoft.com/office/officeart/2005/8/layout/gear1"/>
    <dgm:cxn modelId="{56962AC1-AD69-4C68-9E20-B16D56282E14}" type="presParOf" srcId="{53E9A5FD-9C32-4E39-AA81-7EB188C2ECC2}" destId="{1EA386E6-3AF3-4597-B657-40AD4A320678}" srcOrd="4" destOrd="0" presId="urn:microsoft.com/office/officeart/2005/8/layout/gear1"/>
    <dgm:cxn modelId="{84698396-1E37-4881-BCAF-B2711BBD04F6}" type="presParOf" srcId="{53E9A5FD-9C32-4E39-AA81-7EB188C2ECC2}" destId="{3982F7F8-88E3-4A8A-961D-1C507CDABFE6}" srcOrd="5" destOrd="0" presId="urn:microsoft.com/office/officeart/2005/8/layout/gear1"/>
    <dgm:cxn modelId="{416F3707-F64C-4F68-91C3-39834DD83134}" type="presParOf" srcId="{53E9A5FD-9C32-4E39-AA81-7EB188C2ECC2}" destId="{D0013A04-961D-4CF6-B96B-385C0AD38743}" srcOrd="6" destOrd="0" presId="urn:microsoft.com/office/officeart/2005/8/layout/gear1"/>
    <dgm:cxn modelId="{98CF7C4A-D4EE-49BA-8CDA-3C706F77EE4F}" type="presParOf" srcId="{53E9A5FD-9C32-4E39-AA81-7EB188C2ECC2}" destId="{0765EE36-F81C-46CC-8D25-D42F335567C1}" srcOrd="7" destOrd="0" presId="urn:microsoft.com/office/officeart/2005/8/layout/gear1"/>
    <dgm:cxn modelId="{7F6EFD43-85D0-402F-B8CB-8DDCAFF3DCAA}" type="presParOf" srcId="{53E9A5FD-9C32-4E39-AA81-7EB188C2ECC2}" destId="{4B4B5CAC-8DF9-4165-B65A-D0BB9E2DC343}" srcOrd="8" destOrd="0" presId="urn:microsoft.com/office/officeart/2005/8/layout/gear1"/>
    <dgm:cxn modelId="{554683E6-E225-4E01-BADC-AF5298DBC662}" type="presParOf" srcId="{53E9A5FD-9C32-4E39-AA81-7EB188C2ECC2}" destId="{6A353996-727B-4F5E-94A2-2DC6D2A52BA6}" srcOrd="9" destOrd="0" presId="urn:microsoft.com/office/officeart/2005/8/layout/gear1"/>
    <dgm:cxn modelId="{140BDB83-2F5B-4229-9017-87487C694F4D}" type="presParOf" srcId="{53E9A5FD-9C32-4E39-AA81-7EB188C2ECC2}" destId="{C4B5CDFF-3900-4F7E-92CE-BE04060454DE}" srcOrd="10" destOrd="0" presId="urn:microsoft.com/office/officeart/2005/8/layout/gear1"/>
    <dgm:cxn modelId="{371EC85C-5A9C-40F7-B2BB-98156C854694}" type="presParOf" srcId="{53E9A5FD-9C32-4E39-AA81-7EB188C2ECC2}" destId="{03AF9B7D-702B-42C1-9435-CE9C7D2042C1}" srcOrd="11" destOrd="0" presId="urn:microsoft.com/office/officeart/2005/8/layout/gear1"/>
    <dgm:cxn modelId="{852D5452-AF00-4321-B726-5958B6A0B56A}" type="presParOf" srcId="{53E9A5FD-9C32-4E39-AA81-7EB188C2ECC2}" destId="{04D1CE9B-EF48-4951-80B1-680DCC9876E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FA30C4-6F5A-4FD1-9AE9-70AA9DA14C0E}"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s-CO"/>
        </a:p>
      </dgm:t>
    </dgm:pt>
    <dgm:pt modelId="{20FE32A6-2773-4185-A241-44B3B6A8DBA3}">
      <dgm:prSet phldrT="[Texto]"/>
      <dgm:spPr/>
      <dgm:t>
        <a:bodyPr/>
        <a:lstStyle/>
        <a:p>
          <a:r>
            <a:rPr lang="es-CO" dirty="0" smtClean="0"/>
            <a:t>Peligro</a:t>
          </a:r>
          <a:endParaRPr lang="es-CO" dirty="0"/>
        </a:p>
      </dgm:t>
    </dgm:pt>
    <dgm:pt modelId="{A82D710D-7BBB-44E7-832E-3E79643752D4}" type="parTrans" cxnId="{3EB42B4E-E56D-4A0F-8AA6-EFE34A8F7452}">
      <dgm:prSet/>
      <dgm:spPr/>
      <dgm:t>
        <a:bodyPr/>
        <a:lstStyle/>
        <a:p>
          <a:endParaRPr lang="es-CO"/>
        </a:p>
      </dgm:t>
    </dgm:pt>
    <dgm:pt modelId="{E99856BC-A2EE-4499-B4DB-8984AFCA54F4}" type="sibTrans" cxnId="{3EB42B4E-E56D-4A0F-8AA6-EFE34A8F7452}">
      <dgm:prSet/>
      <dgm:spPr/>
      <dgm:t>
        <a:bodyPr/>
        <a:lstStyle/>
        <a:p>
          <a:endParaRPr lang="es-CO"/>
        </a:p>
      </dgm:t>
    </dgm:pt>
    <dgm:pt modelId="{571DAE32-954E-4663-A198-92EC8BD14C6C}">
      <dgm:prSet phldrT="[Texto]"/>
      <dgm:spPr/>
      <dgm:t>
        <a:bodyPr/>
        <a:lstStyle/>
        <a:p>
          <a:r>
            <a:rPr lang="es-CO" smtClean="0">
              <a:latin typeface="Calibri Light" panose="020F0302020204030204" pitchFamily="34" charset="0"/>
              <a:ea typeface="MS Mincho"/>
              <a:cs typeface="Times New Roman" panose="02020603050405020304" pitchFamily="18" charset="0"/>
            </a:rPr>
            <a:t>Es toda situación peligrosa que posibilita que ocurra un accidente. </a:t>
          </a:r>
          <a:r>
            <a:rPr lang="es-ES_tradnl" smtClean="0">
              <a:latin typeface="Calibri Light" panose="020F0302020204030204" pitchFamily="34" charset="0"/>
              <a:ea typeface="MS Mincho"/>
              <a:cs typeface="Times New Roman" panose="02020603050405020304" pitchFamily="18" charset="0"/>
            </a:rPr>
            <a:t> </a:t>
          </a:r>
          <a:endParaRPr lang="es-CO" dirty="0"/>
        </a:p>
      </dgm:t>
    </dgm:pt>
    <dgm:pt modelId="{4DCDC25D-97D5-4434-B12A-F1D7CEE20E8C}" type="parTrans" cxnId="{850C6BFA-A879-4EA9-AE67-77DDE77B4DA9}">
      <dgm:prSet/>
      <dgm:spPr/>
      <dgm:t>
        <a:bodyPr/>
        <a:lstStyle/>
        <a:p>
          <a:endParaRPr lang="es-CO"/>
        </a:p>
      </dgm:t>
    </dgm:pt>
    <dgm:pt modelId="{042C0720-A380-4A45-95AA-45D7EC55E258}" type="sibTrans" cxnId="{850C6BFA-A879-4EA9-AE67-77DDE77B4DA9}">
      <dgm:prSet/>
      <dgm:spPr/>
      <dgm:t>
        <a:bodyPr/>
        <a:lstStyle/>
        <a:p>
          <a:endParaRPr lang="es-CO"/>
        </a:p>
      </dgm:t>
    </dgm:pt>
    <dgm:pt modelId="{A188B552-A04A-48AA-9ED4-3328DC418C5F}">
      <dgm:prSet phldrT="[Texto]"/>
      <dgm:spPr/>
      <dgm:t>
        <a:bodyPr/>
        <a:lstStyle/>
        <a:p>
          <a:r>
            <a:rPr lang="es-CO" dirty="0" smtClean="0"/>
            <a:t>Riesgo</a:t>
          </a:r>
          <a:endParaRPr lang="es-CO" dirty="0"/>
        </a:p>
      </dgm:t>
    </dgm:pt>
    <dgm:pt modelId="{8439EE75-9610-4A3B-AD5D-9D651B562400}" type="parTrans" cxnId="{D0234DFE-A2BC-4F25-AE77-44893F28756B}">
      <dgm:prSet/>
      <dgm:spPr/>
      <dgm:t>
        <a:bodyPr/>
        <a:lstStyle/>
        <a:p>
          <a:endParaRPr lang="es-CO"/>
        </a:p>
      </dgm:t>
    </dgm:pt>
    <dgm:pt modelId="{19EC8A75-9CE4-4518-8C30-0050E0EB1AAF}" type="sibTrans" cxnId="{D0234DFE-A2BC-4F25-AE77-44893F28756B}">
      <dgm:prSet/>
      <dgm:spPr/>
      <dgm:t>
        <a:bodyPr/>
        <a:lstStyle/>
        <a:p>
          <a:endParaRPr lang="es-CO"/>
        </a:p>
      </dgm:t>
    </dgm:pt>
    <dgm:pt modelId="{F4E40DA2-7746-41F9-936F-2EE1D93051DA}">
      <dgm:prSet phldrT="[Texto]"/>
      <dgm:spPr/>
      <dgm:t>
        <a:bodyPr/>
        <a:lstStyle/>
        <a:p>
          <a:r>
            <a:rPr lang="es-ES_tradnl" smtClean="0">
              <a:latin typeface="Calibri Light" panose="020F0302020204030204" pitchFamily="34" charset="0"/>
              <a:ea typeface="MS Mincho"/>
              <a:cs typeface="Times New Roman" panose="02020603050405020304" pitchFamily="18" charset="0"/>
            </a:rPr>
            <a:t>Combinación de la probabilidad de que ocurra una o más exposiciones o eventos peligrosos y la severidad del daño que puede ser causada por estos. </a:t>
          </a:r>
          <a:endParaRPr lang="es-CO" dirty="0"/>
        </a:p>
      </dgm:t>
    </dgm:pt>
    <dgm:pt modelId="{B0D336CB-22ED-47DD-8428-87071191E6D3}" type="parTrans" cxnId="{B8B36BE1-312E-40BB-B665-13C00965C947}">
      <dgm:prSet/>
      <dgm:spPr/>
      <dgm:t>
        <a:bodyPr/>
        <a:lstStyle/>
        <a:p>
          <a:endParaRPr lang="es-CO"/>
        </a:p>
      </dgm:t>
    </dgm:pt>
    <dgm:pt modelId="{F2E57AD0-8547-49D4-BC8D-897143B05643}" type="sibTrans" cxnId="{B8B36BE1-312E-40BB-B665-13C00965C947}">
      <dgm:prSet/>
      <dgm:spPr/>
      <dgm:t>
        <a:bodyPr/>
        <a:lstStyle/>
        <a:p>
          <a:endParaRPr lang="es-CO"/>
        </a:p>
      </dgm:t>
    </dgm:pt>
    <dgm:pt modelId="{B6A3F82F-709C-4CD4-B0BB-65FF5A668477}">
      <dgm:prSet phldrT="[Texto]"/>
      <dgm:spPr/>
      <dgm:t>
        <a:bodyPr/>
        <a:lstStyle/>
        <a:p>
          <a:r>
            <a:rPr lang="es-CO" dirty="0" smtClean="0"/>
            <a:t>Condición Inseguras</a:t>
          </a:r>
          <a:endParaRPr lang="es-CO" dirty="0"/>
        </a:p>
      </dgm:t>
    </dgm:pt>
    <dgm:pt modelId="{CBB2D100-8A18-4DF6-9F45-4DB7377911E2}" type="parTrans" cxnId="{C598346E-04FC-4C52-8770-4AA6CACD531E}">
      <dgm:prSet/>
      <dgm:spPr/>
      <dgm:t>
        <a:bodyPr/>
        <a:lstStyle/>
        <a:p>
          <a:endParaRPr lang="es-CO"/>
        </a:p>
      </dgm:t>
    </dgm:pt>
    <dgm:pt modelId="{C3BFD292-AFA7-44B1-9BD1-8C395CABA579}" type="sibTrans" cxnId="{C598346E-04FC-4C52-8770-4AA6CACD531E}">
      <dgm:prSet/>
      <dgm:spPr/>
      <dgm:t>
        <a:bodyPr/>
        <a:lstStyle/>
        <a:p>
          <a:endParaRPr lang="es-CO"/>
        </a:p>
      </dgm:t>
    </dgm:pt>
    <dgm:pt modelId="{D06E4432-62E2-4A52-A236-ACE1C651A933}">
      <dgm:prSet phldrT="[Texto]"/>
      <dgm:spPr/>
      <dgm:t>
        <a:bodyPr/>
        <a:lstStyle/>
        <a:p>
          <a:r>
            <a:rPr lang="es-ES_tradnl" dirty="0" smtClean="0">
              <a:latin typeface="Calibri Light" panose="020F0302020204030204" pitchFamily="34" charset="0"/>
              <a:ea typeface="MS Mincho"/>
              <a:cs typeface="Times New Roman" panose="02020603050405020304" pitchFamily="18" charset="0"/>
            </a:rPr>
            <a:t>fuente, situación o acto con potencial de causar daño en la salud de los trabajadores, los equipos o en las instalaciones. </a:t>
          </a:r>
          <a:endParaRPr lang="es-CO" dirty="0"/>
        </a:p>
      </dgm:t>
    </dgm:pt>
    <dgm:pt modelId="{6DED8AAA-2A13-408C-B7EA-2C35424B2F8A}" type="parTrans" cxnId="{0E4A1FF9-B5D1-4F97-BD5F-AE15D2968046}">
      <dgm:prSet/>
      <dgm:spPr/>
      <dgm:t>
        <a:bodyPr/>
        <a:lstStyle/>
        <a:p>
          <a:endParaRPr lang="es-CO"/>
        </a:p>
      </dgm:t>
    </dgm:pt>
    <dgm:pt modelId="{A10B6AB3-B59B-40AA-A3B0-F39E1B897F6C}" type="sibTrans" cxnId="{0E4A1FF9-B5D1-4F97-BD5F-AE15D2968046}">
      <dgm:prSet/>
      <dgm:spPr/>
      <dgm:t>
        <a:bodyPr/>
        <a:lstStyle/>
        <a:p>
          <a:endParaRPr lang="es-CO"/>
        </a:p>
      </dgm:t>
    </dgm:pt>
    <dgm:pt modelId="{6DE860DA-33ED-436E-928F-4EE5B6F57F54}">
      <dgm:prSet phldrT="[Texto]"/>
      <dgm:spPr/>
      <dgm:t>
        <a:bodyPr/>
        <a:lstStyle/>
        <a:p>
          <a:r>
            <a:rPr lang="es-CO" dirty="0" smtClean="0">
              <a:latin typeface="Calibri Light" panose="020F0302020204030204" pitchFamily="34" charset="0"/>
              <a:ea typeface="MS Mincho"/>
              <a:cs typeface="Times New Roman" panose="02020603050405020304" pitchFamily="18" charset="0"/>
            </a:rPr>
            <a:t>Es toda actividad voluntaria, por acción u omisión que conlleva la violación de un procedimiento, norma, reglamento o práctica segura. </a:t>
          </a:r>
          <a:endParaRPr lang="es-CO" dirty="0"/>
        </a:p>
      </dgm:t>
    </dgm:pt>
    <dgm:pt modelId="{07D3A666-969B-43C1-9234-317AEB26C500}" type="parTrans" cxnId="{CD6174F4-D70F-45D7-9351-5D9849378269}">
      <dgm:prSet/>
      <dgm:spPr/>
      <dgm:t>
        <a:bodyPr/>
        <a:lstStyle/>
        <a:p>
          <a:endParaRPr lang="es-CO"/>
        </a:p>
      </dgm:t>
    </dgm:pt>
    <dgm:pt modelId="{549FCA5A-5521-42E2-A821-81C37417DF13}" type="sibTrans" cxnId="{CD6174F4-D70F-45D7-9351-5D9849378269}">
      <dgm:prSet/>
      <dgm:spPr/>
      <dgm:t>
        <a:bodyPr/>
        <a:lstStyle/>
        <a:p>
          <a:endParaRPr lang="es-CO"/>
        </a:p>
      </dgm:t>
    </dgm:pt>
    <dgm:pt modelId="{62AE2D79-DE4B-421D-921B-E8E2FB48D054}">
      <dgm:prSet phldrT="[Texto]"/>
      <dgm:spPr/>
      <dgm:t>
        <a:bodyPr/>
        <a:lstStyle/>
        <a:p>
          <a:r>
            <a:rPr lang="es-CO" dirty="0" smtClean="0"/>
            <a:t>Acto Inseguro</a:t>
          </a:r>
          <a:endParaRPr lang="es-CO" dirty="0"/>
        </a:p>
      </dgm:t>
    </dgm:pt>
    <dgm:pt modelId="{C3441F1A-88A2-4BBF-A405-B761C9100B2B}" type="parTrans" cxnId="{04F93631-F43C-41D0-90F7-EEC66753BACB}">
      <dgm:prSet/>
      <dgm:spPr/>
      <dgm:t>
        <a:bodyPr/>
        <a:lstStyle/>
        <a:p>
          <a:endParaRPr lang="es-CO"/>
        </a:p>
      </dgm:t>
    </dgm:pt>
    <dgm:pt modelId="{045E8FDE-B9F0-4997-BA56-6E475AF50503}" type="sibTrans" cxnId="{04F93631-F43C-41D0-90F7-EEC66753BACB}">
      <dgm:prSet/>
      <dgm:spPr/>
      <dgm:t>
        <a:bodyPr/>
        <a:lstStyle/>
        <a:p>
          <a:endParaRPr lang="es-CO"/>
        </a:p>
      </dgm:t>
    </dgm:pt>
    <dgm:pt modelId="{1ED1D50C-BEC5-41C9-8C1F-04B59FF483CC}">
      <dgm:prSet phldrT="[Texto]"/>
      <dgm:spPr/>
      <dgm:t>
        <a:bodyPr/>
        <a:lstStyle/>
        <a:p>
          <a:r>
            <a:rPr lang="es-CO" dirty="0" smtClean="0"/>
            <a:t>Accidente de trabajo</a:t>
          </a:r>
          <a:endParaRPr lang="es-CO" dirty="0"/>
        </a:p>
      </dgm:t>
    </dgm:pt>
    <dgm:pt modelId="{8767B6AF-5F65-434E-9389-74B18E2F10EE}" type="parTrans" cxnId="{3AAB5EE1-9408-4A2A-A866-06D322777784}">
      <dgm:prSet/>
      <dgm:spPr/>
      <dgm:t>
        <a:bodyPr/>
        <a:lstStyle/>
        <a:p>
          <a:endParaRPr lang="es-CO"/>
        </a:p>
      </dgm:t>
    </dgm:pt>
    <dgm:pt modelId="{6A3DECD4-8321-481F-A6F5-12CBD61B48BB}" type="sibTrans" cxnId="{3AAB5EE1-9408-4A2A-A866-06D322777784}">
      <dgm:prSet/>
      <dgm:spPr/>
      <dgm:t>
        <a:bodyPr/>
        <a:lstStyle/>
        <a:p>
          <a:endParaRPr lang="es-CO"/>
        </a:p>
      </dgm:t>
    </dgm:pt>
    <dgm:pt modelId="{FC1E6B5D-0AB0-4AC0-B874-5F585C5A1B78}">
      <dgm:prSet phldrT="[Texto]"/>
      <dgm:spPr/>
      <dgm:t>
        <a:bodyPr/>
        <a:lstStyle/>
        <a:p>
          <a:r>
            <a:rPr lang="es-CO" smtClean="0">
              <a:latin typeface="Calibri Light" panose="020F0302020204030204" pitchFamily="34" charset="0"/>
              <a:ea typeface="MS Mincho"/>
              <a:cs typeface="Times New Roman" panose="02020603050405020304" pitchFamily="18" charset="0"/>
            </a:rPr>
            <a:t>Todo suceso repentino que sobrevenga por causa o con ocasión del trabajo y que produzca en el trabajador, una lesión orgánica, una perturbación funcional o psiquiátrica, una invalidez o la muerte. </a:t>
          </a:r>
          <a:r>
            <a:rPr lang="es-CO" b="1" smtClean="0">
              <a:latin typeface="Calibri Light" panose="020F0302020204030204" pitchFamily="34" charset="0"/>
              <a:ea typeface="MS Mincho"/>
              <a:cs typeface="Times New Roman" panose="02020603050405020304" pitchFamily="18" charset="0"/>
            </a:rPr>
            <a:t>(Ley 1562 – 12 Art. 3)</a:t>
          </a:r>
          <a:endParaRPr lang="es-CO" dirty="0"/>
        </a:p>
      </dgm:t>
    </dgm:pt>
    <dgm:pt modelId="{A1F375D1-B937-4A27-9160-70380C3E6FD1}" type="parTrans" cxnId="{5FC2DC9E-D8FC-46F6-B5E1-6EDDDE175C07}">
      <dgm:prSet/>
      <dgm:spPr/>
      <dgm:t>
        <a:bodyPr/>
        <a:lstStyle/>
        <a:p>
          <a:endParaRPr lang="es-CO"/>
        </a:p>
      </dgm:t>
    </dgm:pt>
    <dgm:pt modelId="{017A36A5-A371-42BC-A314-3780C1151E73}" type="sibTrans" cxnId="{5FC2DC9E-D8FC-46F6-B5E1-6EDDDE175C07}">
      <dgm:prSet/>
      <dgm:spPr/>
      <dgm:t>
        <a:bodyPr/>
        <a:lstStyle/>
        <a:p>
          <a:endParaRPr lang="es-CO"/>
        </a:p>
      </dgm:t>
    </dgm:pt>
    <dgm:pt modelId="{DC86351D-D3A9-4396-9E9C-B99B4322351A}" type="pres">
      <dgm:prSet presAssocID="{2DFA30C4-6F5A-4FD1-9AE9-70AA9DA14C0E}" presName="Name0" presStyleCnt="0">
        <dgm:presLayoutVars>
          <dgm:dir/>
          <dgm:animLvl val="lvl"/>
          <dgm:resizeHandles val="exact"/>
        </dgm:presLayoutVars>
      </dgm:prSet>
      <dgm:spPr/>
      <dgm:t>
        <a:bodyPr/>
        <a:lstStyle/>
        <a:p>
          <a:endParaRPr lang="es-CO"/>
        </a:p>
      </dgm:t>
    </dgm:pt>
    <dgm:pt modelId="{77F575D2-A1D5-48D9-BFA2-A81AE94E3DC8}" type="pres">
      <dgm:prSet presAssocID="{20FE32A6-2773-4185-A241-44B3B6A8DBA3}" presName="composite" presStyleCnt="0"/>
      <dgm:spPr/>
    </dgm:pt>
    <dgm:pt modelId="{7E848696-32DE-4DF6-929D-E13A2A5A18C3}" type="pres">
      <dgm:prSet presAssocID="{20FE32A6-2773-4185-A241-44B3B6A8DBA3}" presName="parTx" presStyleLbl="alignNode1" presStyleIdx="0" presStyleCnt="5" custLinFactNeighborX="-80421" custLinFactNeighborY="4122">
        <dgm:presLayoutVars>
          <dgm:chMax val="0"/>
          <dgm:chPref val="0"/>
          <dgm:bulletEnabled val="1"/>
        </dgm:presLayoutVars>
      </dgm:prSet>
      <dgm:spPr/>
      <dgm:t>
        <a:bodyPr/>
        <a:lstStyle/>
        <a:p>
          <a:endParaRPr lang="es-CO"/>
        </a:p>
      </dgm:t>
    </dgm:pt>
    <dgm:pt modelId="{6EF5B45A-5DF3-4A86-83AC-D3693D337F16}" type="pres">
      <dgm:prSet presAssocID="{20FE32A6-2773-4185-A241-44B3B6A8DBA3}" presName="desTx" presStyleLbl="alignAccFollowNode1" presStyleIdx="0" presStyleCnt="5">
        <dgm:presLayoutVars>
          <dgm:bulletEnabled val="1"/>
        </dgm:presLayoutVars>
      </dgm:prSet>
      <dgm:spPr/>
      <dgm:t>
        <a:bodyPr/>
        <a:lstStyle/>
        <a:p>
          <a:endParaRPr lang="es-CO"/>
        </a:p>
      </dgm:t>
    </dgm:pt>
    <dgm:pt modelId="{334A7CC1-C056-4B35-AF73-E0AE97940354}" type="pres">
      <dgm:prSet presAssocID="{E99856BC-A2EE-4499-B4DB-8984AFCA54F4}" presName="space" presStyleCnt="0"/>
      <dgm:spPr/>
    </dgm:pt>
    <dgm:pt modelId="{19369BC0-965E-4BEA-9372-7D4B7DB9BB80}" type="pres">
      <dgm:prSet presAssocID="{A188B552-A04A-48AA-9ED4-3328DC418C5F}" presName="composite" presStyleCnt="0"/>
      <dgm:spPr/>
    </dgm:pt>
    <dgm:pt modelId="{6420792F-7E75-4127-A50F-21B0B2148555}" type="pres">
      <dgm:prSet presAssocID="{A188B552-A04A-48AA-9ED4-3328DC418C5F}" presName="parTx" presStyleLbl="alignNode1" presStyleIdx="1" presStyleCnt="5">
        <dgm:presLayoutVars>
          <dgm:chMax val="0"/>
          <dgm:chPref val="0"/>
          <dgm:bulletEnabled val="1"/>
        </dgm:presLayoutVars>
      </dgm:prSet>
      <dgm:spPr/>
      <dgm:t>
        <a:bodyPr/>
        <a:lstStyle/>
        <a:p>
          <a:endParaRPr lang="es-CO"/>
        </a:p>
      </dgm:t>
    </dgm:pt>
    <dgm:pt modelId="{99DA9C9C-D207-4EA9-81B8-769F1002FE7A}" type="pres">
      <dgm:prSet presAssocID="{A188B552-A04A-48AA-9ED4-3328DC418C5F}" presName="desTx" presStyleLbl="alignAccFollowNode1" presStyleIdx="1" presStyleCnt="5">
        <dgm:presLayoutVars>
          <dgm:bulletEnabled val="1"/>
        </dgm:presLayoutVars>
      </dgm:prSet>
      <dgm:spPr/>
      <dgm:t>
        <a:bodyPr/>
        <a:lstStyle/>
        <a:p>
          <a:endParaRPr lang="es-CO"/>
        </a:p>
      </dgm:t>
    </dgm:pt>
    <dgm:pt modelId="{8B2970B8-1A33-4CF2-B685-AF55ED12155E}" type="pres">
      <dgm:prSet presAssocID="{19EC8A75-9CE4-4518-8C30-0050E0EB1AAF}" presName="space" presStyleCnt="0"/>
      <dgm:spPr/>
    </dgm:pt>
    <dgm:pt modelId="{2F270EE0-56E7-4862-A4B0-E0AF14A41F8B}" type="pres">
      <dgm:prSet presAssocID="{B6A3F82F-709C-4CD4-B0BB-65FF5A668477}" presName="composite" presStyleCnt="0"/>
      <dgm:spPr/>
    </dgm:pt>
    <dgm:pt modelId="{68CC0B74-CC9E-4A99-AE25-488C5BF79BF4}" type="pres">
      <dgm:prSet presAssocID="{B6A3F82F-709C-4CD4-B0BB-65FF5A668477}" presName="parTx" presStyleLbl="alignNode1" presStyleIdx="2" presStyleCnt="5">
        <dgm:presLayoutVars>
          <dgm:chMax val="0"/>
          <dgm:chPref val="0"/>
          <dgm:bulletEnabled val="1"/>
        </dgm:presLayoutVars>
      </dgm:prSet>
      <dgm:spPr/>
      <dgm:t>
        <a:bodyPr/>
        <a:lstStyle/>
        <a:p>
          <a:endParaRPr lang="es-CO"/>
        </a:p>
      </dgm:t>
    </dgm:pt>
    <dgm:pt modelId="{52CC528A-8E65-4B6C-AEB2-A57D348C63A1}" type="pres">
      <dgm:prSet presAssocID="{B6A3F82F-709C-4CD4-B0BB-65FF5A668477}" presName="desTx" presStyleLbl="alignAccFollowNode1" presStyleIdx="2" presStyleCnt="5">
        <dgm:presLayoutVars>
          <dgm:bulletEnabled val="1"/>
        </dgm:presLayoutVars>
      </dgm:prSet>
      <dgm:spPr/>
      <dgm:t>
        <a:bodyPr/>
        <a:lstStyle/>
        <a:p>
          <a:endParaRPr lang="es-CO"/>
        </a:p>
      </dgm:t>
    </dgm:pt>
    <dgm:pt modelId="{8D0EF929-053D-47DA-8348-5DF5E8530182}" type="pres">
      <dgm:prSet presAssocID="{C3BFD292-AFA7-44B1-9BD1-8C395CABA579}" presName="space" presStyleCnt="0"/>
      <dgm:spPr/>
    </dgm:pt>
    <dgm:pt modelId="{B47B83A6-DECF-40C0-9CAB-2F183A9DF285}" type="pres">
      <dgm:prSet presAssocID="{62AE2D79-DE4B-421D-921B-E8E2FB48D054}" presName="composite" presStyleCnt="0"/>
      <dgm:spPr/>
    </dgm:pt>
    <dgm:pt modelId="{59452DC9-B358-4055-A38F-E00CA510DBA3}" type="pres">
      <dgm:prSet presAssocID="{62AE2D79-DE4B-421D-921B-E8E2FB48D054}" presName="parTx" presStyleLbl="alignNode1" presStyleIdx="3" presStyleCnt="5">
        <dgm:presLayoutVars>
          <dgm:chMax val="0"/>
          <dgm:chPref val="0"/>
          <dgm:bulletEnabled val="1"/>
        </dgm:presLayoutVars>
      </dgm:prSet>
      <dgm:spPr/>
      <dgm:t>
        <a:bodyPr/>
        <a:lstStyle/>
        <a:p>
          <a:endParaRPr lang="es-CO"/>
        </a:p>
      </dgm:t>
    </dgm:pt>
    <dgm:pt modelId="{D89FAD4B-7495-40C8-8FE4-BC0BF969493E}" type="pres">
      <dgm:prSet presAssocID="{62AE2D79-DE4B-421D-921B-E8E2FB48D054}" presName="desTx" presStyleLbl="alignAccFollowNode1" presStyleIdx="3" presStyleCnt="5">
        <dgm:presLayoutVars>
          <dgm:bulletEnabled val="1"/>
        </dgm:presLayoutVars>
      </dgm:prSet>
      <dgm:spPr/>
      <dgm:t>
        <a:bodyPr/>
        <a:lstStyle/>
        <a:p>
          <a:endParaRPr lang="es-CO"/>
        </a:p>
      </dgm:t>
    </dgm:pt>
    <dgm:pt modelId="{638D0C82-B8AA-48FA-BC85-943FEAE8C0E9}" type="pres">
      <dgm:prSet presAssocID="{045E8FDE-B9F0-4997-BA56-6E475AF50503}" presName="space" presStyleCnt="0"/>
      <dgm:spPr/>
    </dgm:pt>
    <dgm:pt modelId="{BA0C768A-5E3F-46C5-85D4-E99D151EA842}" type="pres">
      <dgm:prSet presAssocID="{1ED1D50C-BEC5-41C9-8C1F-04B59FF483CC}" presName="composite" presStyleCnt="0"/>
      <dgm:spPr/>
    </dgm:pt>
    <dgm:pt modelId="{56D7F08C-2F20-4EB2-BEB2-B87A12BE395B}" type="pres">
      <dgm:prSet presAssocID="{1ED1D50C-BEC5-41C9-8C1F-04B59FF483CC}" presName="parTx" presStyleLbl="alignNode1" presStyleIdx="4" presStyleCnt="5">
        <dgm:presLayoutVars>
          <dgm:chMax val="0"/>
          <dgm:chPref val="0"/>
          <dgm:bulletEnabled val="1"/>
        </dgm:presLayoutVars>
      </dgm:prSet>
      <dgm:spPr/>
      <dgm:t>
        <a:bodyPr/>
        <a:lstStyle/>
        <a:p>
          <a:endParaRPr lang="es-CO"/>
        </a:p>
      </dgm:t>
    </dgm:pt>
    <dgm:pt modelId="{3F43E6E2-98A6-48B6-BAF9-6F052D6C8B49}" type="pres">
      <dgm:prSet presAssocID="{1ED1D50C-BEC5-41C9-8C1F-04B59FF483CC}" presName="desTx" presStyleLbl="alignAccFollowNode1" presStyleIdx="4" presStyleCnt="5">
        <dgm:presLayoutVars>
          <dgm:bulletEnabled val="1"/>
        </dgm:presLayoutVars>
      </dgm:prSet>
      <dgm:spPr/>
      <dgm:t>
        <a:bodyPr/>
        <a:lstStyle/>
        <a:p>
          <a:endParaRPr lang="es-CO"/>
        </a:p>
      </dgm:t>
    </dgm:pt>
  </dgm:ptLst>
  <dgm:cxnLst>
    <dgm:cxn modelId="{D19C7B04-B1BD-4945-AE4B-285366A31993}" type="presOf" srcId="{62AE2D79-DE4B-421D-921B-E8E2FB48D054}" destId="{59452DC9-B358-4055-A38F-E00CA510DBA3}" srcOrd="0" destOrd="0" presId="urn:microsoft.com/office/officeart/2005/8/layout/hList1"/>
    <dgm:cxn modelId="{3EB42B4E-E56D-4A0F-8AA6-EFE34A8F7452}" srcId="{2DFA30C4-6F5A-4FD1-9AE9-70AA9DA14C0E}" destId="{20FE32A6-2773-4185-A241-44B3B6A8DBA3}" srcOrd="0" destOrd="0" parTransId="{A82D710D-7BBB-44E7-832E-3E79643752D4}" sibTransId="{E99856BC-A2EE-4499-B4DB-8984AFCA54F4}"/>
    <dgm:cxn modelId="{04F93631-F43C-41D0-90F7-EEC66753BACB}" srcId="{2DFA30C4-6F5A-4FD1-9AE9-70AA9DA14C0E}" destId="{62AE2D79-DE4B-421D-921B-E8E2FB48D054}" srcOrd="3" destOrd="0" parTransId="{C3441F1A-88A2-4BBF-A405-B761C9100B2B}" sibTransId="{045E8FDE-B9F0-4997-BA56-6E475AF50503}"/>
    <dgm:cxn modelId="{9DB232DC-427B-474F-9CB4-6A3551A4EE35}" type="presOf" srcId="{B6A3F82F-709C-4CD4-B0BB-65FF5A668477}" destId="{68CC0B74-CC9E-4A99-AE25-488C5BF79BF4}" srcOrd="0" destOrd="0" presId="urn:microsoft.com/office/officeart/2005/8/layout/hList1"/>
    <dgm:cxn modelId="{CD6174F4-D70F-45D7-9351-5D9849378269}" srcId="{62AE2D79-DE4B-421D-921B-E8E2FB48D054}" destId="{6DE860DA-33ED-436E-928F-4EE5B6F57F54}" srcOrd="0" destOrd="0" parTransId="{07D3A666-969B-43C1-9234-317AEB26C500}" sibTransId="{549FCA5A-5521-42E2-A821-81C37417DF13}"/>
    <dgm:cxn modelId="{850C6BFA-A879-4EA9-AE67-77DDE77B4DA9}" srcId="{20FE32A6-2773-4185-A241-44B3B6A8DBA3}" destId="{571DAE32-954E-4663-A198-92EC8BD14C6C}" srcOrd="0" destOrd="0" parTransId="{4DCDC25D-97D5-4434-B12A-F1D7CEE20E8C}" sibTransId="{042C0720-A380-4A45-95AA-45D7EC55E258}"/>
    <dgm:cxn modelId="{DA33EA7F-B938-45C0-919C-2B0A496A2059}" type="presOf" srcId="{D06E4432-62E2-4A52-A236-ACE1C651A933}" destId="{52CC528A-8E65-4B6C-AEB2-A57D348C63A1}" srcOrd="0" destOrd="0" presId="urn:microsoft.com/office/officeart/2005/8/layout/hList1"/>
    <dgm:cxn modelId="{93312EDF-714D-48D9-859E-9EBAD8C81A25}" type="presOf" srcId="{6DE860DA-33ED-436E-928F-4EE5B6F57F54}" destId="{D89FAD4B-7495-40C8-8FE4-BC0BF969493E}" srcOrd="0" destOrd="0" presId="urn:microsoft.com/office/officeart/2005/8/layout/hList1"/>
    <dgm:cxn modelId="{6F8DC454-D1FD-4B62-97D5-3B1F2F5F558A}" type="presOf" srcId="{571DAE32-954E-4663-A198-92EC8BD14C6C}" destId="{6EF5B45A-5DF3-4A86-83AC-D3693D337F16}" srcOrd="0" destOrd="0" presId="urn:microsoft.com/office/officeart/2005/8/layout/hList1"/>
    <dgm:cxn modelId="{0721C21A-7499-431E-A15A-0A10DE029AB3}" type="presOf" srcId="{A188B552-A04A-48AA-9ED4-3328DC418C5F}" destId="{6420792F-7E75-4127-A50F-21B0B2148555}" srcOrd="0" destOrd="0" presId="urn:microsoft.com/office/officeart/2005/8/layout/hList1"/>
    <dgm:cxn modelId="{A1B5A9BE-A48A-4631-B831-F1B38F988199}" type="presOf" srcId="{1ED1D50C-BEC5-41C9-8C1F-04B59FF483CC}" destId="{56D7F08C-2F20-4EB2-BEB2-B87A12BE395B}" srcOrd="0" destOrd="0" presId="urn:microsoft.com/office/officeart/2005/8/layout/hList1"/>
    <dgm:cxn modelId="{0E4A1FF9-B5D1-4F97-BD5F-AE15D2968046}" srcId="{B6A3F82F-709C-4CD4-B0BB-65FF5A668477}" destId="{D06E4432-62E2-4A52-A236-ACE1C651A933}" srcOrd="0" destOrd="0" parTransId="{6DED8AAA-2A13-408C-B7EA-2C35424B2F8A}" sibTransId="{A10B6AB3-B59B-40AA-A3B0-F39E1B897F6C}"/>
    <dgm:cxn modelId="{C598346E-04FC-4C52-8770-4AA6CACD531E}" srcId="{2DFA30C4-6F5A-4FD1-9AE9-70AA9DA14C0E}" destId="{B6A3F82F-709C-4CD4-B0BB-65FF5A668477}" srcOrd="2" destOrd="0" parTransId="{CBB2D100-8A18-4DF6-9F45-4DB7377911E2}" sibTransId="{C3BFD292-AFA7-44B1-9BD1-8C395CABA579}"/>
    <dgm:cxn modelId="{B8B36BE1-312E-40BB-B665-13C00965C947}" srcId="{A188B552-A04A-48AA-9ED4-3328DC418C5F}" destId="{F4E40DA2-7746-41F9-936F-2EE1D93051DA}" srcOrd="0" destOrd="0" parTransId="{B0D336CB-22ED-47DD-8428-87071191E6D3}" sibTransId="{F2E57AD0-8547-49D4-BC8D-897143B05643}"/>
    <dgm:cxn modelId="{5FC2DC9E-D8FC-46F6-B5E1-6EDDDE175C07}" srcId="{1ED1D50C-BEC5-41C9-8C1F-04B59FF483CC}" destId="{FC1E6B5D-0AB0-4AC0-B874-5F585C5A1B78}" srcOrd="0" destOrd="0" parTransId="{A1F375D1-B937-4A27-9160-70380C3E6FD1}" sibTransId="{017A36A5-A371-42BC-A314-3780C1151E73}"/>
    <dgm:cxn modelId="{D0234DFE-A2BC-4F25-AE77-44893F28756B}" srcId="{2DFA30C4-6F5A-4FD1-9AE9-70AA9DA14C0E}" destId="{A188B552-A04A-48AA-9ED4-3328DC418C5F}" srcOrd="1" destOrd="0" parTransId="{8439EE75-9610-4A3B-AD5D-9D651B562400}" sibTransId="{19EC8A75-9CE4-4518-8C30-0050E0EB1AAF}"/>
    <dgm:cxn modelId="{10FE6757-7983-480B-869B-26A6994D5A4E}" type="presOf" srcId="{2DFA30C4-6F5A-4FD1-9AE9-70AA9DA14C0E}" destId="{DC86351D-D3A9-4396-9E9C-B99B4322351A}" srcOrd="0" destOrd="0" presId="urn:microsoft.com/office/officeart/2005/8/layout/hList1"/>
    <dgm:cxn modelId="{73F84513-F20B-42DB-B432-CFCFC612141E}" type="presOf" srcId="{20FE32A6-2773-4185-A241-44B3B6A8DBA3}" destId="{7E848696-32DE-4DF6-929D-E13A2A5A18C3}" srcOrd="0" destOrd="0" presId="urn:microsoft.com/office/officeart/2005/8/layout/hList1"/>
    <dgm:cxn modelId="{38394231-BE02-4289-A8C2-826F993D9F39}" type="presOf" srcId="{F4E40DA2-7746-41F9-936F-2EE1D93051DA}" destId="{99DA9C9C-D207-4EA9-81B8-769F1002FE7A}" srcOrd="0" destOrd="0" presId="urn:microsoft.com/office/officeart/2005/8/layout/hList1"/>
    <dgm:cxn modelId="{919F2D60-B3DD-46F6-83F7-6166C44AEDF2}" type="presOf" srcId="{FC1E6B5D-0AB0-4AC0-B874-5F585C5A1B78}" destId="{3F43E6E2-98A6-48B6-BAF9-6F052D6C8B49}" srcOrd="0" destOrd="0" presId="urn:microsoft.com/office/officeart/2005/8/layout/hList1"/>
    <dgm:cxn modelId="{3AAB5EE1-9408-4A2A-A866-06D322777784}" srcId="{2DFA30C4-6F5A-4FD1-9AE9-70AA9DA14C0E}" destId="{1ED1D50C-BEC5-41C9-8C1F-04B59FF483CC}" srcOrd="4" destOrd="0" parTransId="{8767B6AF-5F65-434E-9389-74B18E2F10EE}" sibTransId="{6A3DECD4-8321-481F-A6F5-12CBD61B48BB}"/>
    <dgm:cxn modelId="{199774B8-62D6-4A41-9C56-13DD2016CBF6}" type="presParOf" srcId="{DC86351D-D3A9-4396-9E9C-B99B4322351A}" destId="{77F575D2-A1D5-48D9-BFA2-A81AE94E3DC8}" srcOrd="0" destOrd="0" presId="urn:microsoft.com/office/officeart/2005/8/layout/hList1"/>
    <dgm:cxn modelId="{5DE5AB00-D986-499E-9985-AF21C0066B32}" type="presParOf" srcId="{77F575D2-A1D5-48D9-BFA2-A81AE94E3DC8}" destId="{7E848696-32DE-4DF6-929D-E13A2A5A18C3}" srcOrd="0" destOrd="0" presId="urn:microsoft.com/office/officeart/2005/8/layout/hList1"/>
    <dgm:cxn modelId="{C7B63761-D3DD-4BD6-8854-0AFD12D2DC25}" type="presParOf" srcId="{77F575D2-A1D5-48D9-BFA2-A81AE94E3DC8}" destId="{6EF5B45A-5DF3-4A86-83AC-D3693D337F16}" srcOrd="1" destOrd="0" presId="urn:microsoft.com/office/officeart/2005/8/layout/hList1"/>
    <dgm:cxn modelId="{4B2C870E-3A00-416F-82D2-DBB7057C3599}" type="presParOf" srcId="{DC86351D-D3A9-4396-9E9C-B99B4322351A}" destId="{334A7CC1-C056-4B35-AF73-E0AE97940354}" srcOrd="1" destOrd="0" presId="urn:microsoft.com/office/officeart/2005/8/layout/hList1"/>
    <dgm:cxn modelId="{980B249A-E5A3-4518-93BC-3DAA70F1110D}" type="presParOf" srcId="{DC86351D-D3A9-4396-9E9C-B99B4322351A}" destId="{19369BC0-965E-4BEA-9372-7D4B7DB9BB80}" srcOrd="2" destOrd="0" presId="urn:microsoft.com/office/officeart/2005/8/layout/hList1"/>
    <dgm:cxn modelId="{7F518665-C99A-45A5-9828-7173AB404F00}" type="presParOf" srcId="{19369BC0-965E-4BEA-9372-7D4B7DB9BB80}" destId="{6420792F-7E75-4127-A50F-21B0B2148555}" srcOrd="0" destOrd="0" presId="urn:microsoft.com/office/officeart/2005/8/layout/hList1"/>
    <dgm:cxn modelId="{37145C9F-4B4C-4BFA-84C3-9C9DEC940B4C}" type="presParOf" srcId="{19369BC0-965E-4BEA-9372-7D4B7DB9BB80}" destId="{99DA9C9C-D207-4EA9-81B8-769F1002FE7A}" srcOrd="1" destOrd="0" presId="urn:microsoft.com/office/officeart/2005/8/layout/hList1"/>
    <dgm:cxn modelId="{41E0383F-3FA9-4E15-AE2A-5E5F21889DCD}" type="presParOf" srcId="{DC86351D-D3A9-4396-9E9C-B99B4322351A}" destId="{8B2970B8-1A33-4CF2-B685-AF55ED12155E}" srcOrd="3" destOrd="0" presId="urn:microsoft.com/office/officeart/2005/8/layout/hList1"/>
    <dgm:cxn modelId="{D204D728-8E38-49FE-B088-504580C08D2F}" type="presParOf" srcId="{DC86351D-D3A9-4396-9E9C-B99B4322351A}" destId="{2F270EE0-56E7-4862-A4B0-E0AF14A41F8B}" srcOrd="4" destOrd="0" presId="urn:microsoft.com/office/officeart/2005/8/layout/hList1"/>
    <dgm:cxn modelId="{212CC5C6-673D-4118-B191-3EA43FCDDF8E}" type="presParOf" srcId="{2F270EE0-56E7-4862-A4B0-E0AF14A41F8B}" destId="{68CC0B74-CC9E-4A99-AE25-488C5BF79BF4}" srcOrd="0" destOrd="0" presId="urn:microsoft.com/office/officeart/2005/8/layout/hList1"/>
    <dgm:cxn modelId="{40CF1C4C-F7C5-433D-8F5F-A69F58B6BF4D}" type="presParOf" srcId="{2F270EE0-56E7-4862-A4B0-E0AF14A41F8B}" destId="{52CC528A-8E65-4B6C-AEB2-A57D348C63A1}" srcOrd="1" destOrd="0" presId="urn:microsoft.com/office/officeart/2005/8/layout/hList1"/>
    <dgm:cxn modelId="{2102AA16-439F-440D-8DC4-4EAED2CEFA18}" type="presParOf" srcId="{DC86351D-D3A9-4396-9E9C-B99B4322351A}" destId="{8D0EF929-053D-47DA-8348-5DF5E8530182}" srcOrd="5" destOrd="0" presId="urn:microsoft.com/office/officeart/2005/8/layout/hList1"/>
    <dgm:cxn modelId="{45F593CC-E0DF-448B-883A-B93CE1DFEBC4}" type="presParOf" srcId="{DC86351D-D3A9-4396-9E9C-B99B4322351A}" destId="{B47B83A6-DECF-40C0-9CAB-2F183A9DF285}" srcOrd="6" destOrd="0" presId="urn:microsoft.com/office/officeart/2005/8/layout/hList1"/>
    <dgm:cxn modelId="{4B1B0BC0-88C8-499C-B289-D33137CAE9EA}" type="presParOf" srcId="{B47B83A6-DECF-40C0-9CAB-2F183A9DF285}" destId="{59452DC9-B358-4055-A38F-E00CA510DBA3}" srcOrd="0" destOrd="0" presId="urn:microsoft.com/office/officeart/2005/8/layout/hList1"/>
    <dgm:cxn modelId="{38456333-DB6F-477F-8983-EAB335D4B7C6}" type="presParOf" srcId="{B47B83A6-DECF-40C0-9CAB-2F183A9DF285}" destId="{D89FAD4B-7495-40C8-8FE4-BC0BF969493E}" srcOrd="1" destOrd="0" presId="urn:microsoft.com/office/officeart/2005/8/layout/hList1"/>
    <dgm:cxn modelId="{6700F130-632D-49CD-9B78-87A989912E7E}" type="presParOf" srcId="{DC86351D-D3A9-4396-9E9C-B99B4322351A}" destId="{638D0C82-B8AA-48FA-BC85-943FEAE8C0E9}" srcOrd="7" destOrd="0" presId="urn:microsoft.com/office/officeart/2005/8/layout/hList1"/>
    <dgm:cxn modelId="{85839184-0C65-4191-BF25-AD181C6ADF9B}" type="presParOf" srcId="{DC86351D-D3A9-4396-9E9C-B99B4322351A}" destId="{BA0C768A-5E3F-46C5-85D4-E99D151EA842}" srcOrd="8" destOrd="0" presId="urn:microsoft.com/office/officeart/2005/8/layout/hList1"/>
    <dgm:cxn modelId="{18498201-413F-495A-959F-69AC9BEE245F}" type="presParOf" srcId="{BA0C768A-5E3F-46C5-85D4-E99D151EA842}" destId="{56D7F08C-2F20-4EB2-BEB2-B87A12BE395B}" srcOrd="0" destOrd="0" presId="urn:microsoft.com/office/officeart/2005/8/layout/hList1"/>
    <dgm:cxn modelId="{FA0AB4FB-0514-4CEA-B619-075CA2D3BED7}" type="presParOf" srcId="{BA0C768A-5E3F-46C5-85D4-E99D151EA842}" destId="{3F43E6E2-98A6-48B6-BAF9-6F052D6C8B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9607A6-A4E9-49B9-A7F6-227E1E3F977B}" type="doc">
      <dgm:prSet loTypeId="urn:microsoft.com/office/officeart/2005/8/layout/vProcess5" loCatId="process" qsTypeId="urn:microsoft.com/office/officeart/2005/8/quickstyle/simple5" qsCatId="simple" csTypeId="urn:microsoft.com/office/officeart/2005/8/colors/colorful3" csCatId="colorful" phldr="1"/>
      <dgm:spPr/>
      <dgm:t>
        <a:bodyPr/>
        <a:lstStyle/>
        <a:p>
          <a:endParaRPr lang="es-CO"/>
        </a:p>
      </dgm:t>
    </dgm:pt>
    <dgm:pt modelId="{F30F0B42-8FDF-405E-9F0A-2790E1DA8AF9}">
      <dgm:prSet phldrT="[Texto]"/>
      <dgm:spPr/>
      <dgm:t>
        <a:bodyPr/>
        <a:lstStyle/>
        <a:p>
          <a:r>
            <a:rPr lang="es-ES_tradnl" dirty="0" smtClean="0"/>
            <a:t>Esta le permitirá comprender su participación y compromiso en el sistema de gestión en seguridad y salud en el trabajo, desde su puesto de trabajo.</a:t>
          </a:r>
          <a:endParaRPr lang="es-CO" dirty="0"/>
        </a:p>
      </dgm:t>
    </dgm:pt>
    <dgm:pt modelId="{E1F38B3F-21B6-42AE-9C0B-6D984D4FABC6}" type="parTrans" cxnId="{94B1C0E8-C62D-490E-9A64-00D1AEFB1A1A}">
      <dgm:prSet/>
      <dgm:spPr/>
      <dgm:t>
        <a:bodyPr/>
        <a:lstStyle/>
        <a:p>
          <a:endParaRPr lang="es-CO"/>
        </a:p>
      </dgm:t>
    </dgm:pt>
    <dgm:pt modelId="{AED08243-88CF-48B6-A849-EB116D5C029E}" type="sibTrans" cxnId="{94B1C0E8-C62D-490E-9A64-00D1AEFB1A1A}">
      <dgm:prSet/>
      <dgm:spPr/>
      <dgm:t>
        <a:bodyPr/>
        <a:lstStyle/>
        <a:p>
          <a:endParaRPr lang="es-CO"/>
        </a:p>
      </dgm:t>
    </dgm:pt>
    <dgm:pt modelId="{67346AB3-9CDA-4BC9-BEEA-937BC71B09DD}">
      <dgm:prSet phldrT="[Texto]"/>
      <dgm:spPr/>
      <dgm:t>
        <a:bodyPr/>
        <a:lstStyle/>
        <a:p>
          <a:r>
            <a:rPr lang="es-ES_tradnl" dirty="0" smtClean="0"/>
            <a:t>Es una intención definida por la organización para establecer la orientación general con respecto a la gestión de los riesgos ocupacionales</a:t>
          </a:r>
          <a:endParaRPr lang="es-ES_tradnl" dirty="0" smtClean="0">
            <a:latin typeface="Andalus" panose="02020603050405020304" pitchFamily="18" charset="-78"/>
            <a:cs typeface="Andalus" panose="02020603050405020304" pitchFamily="18" charset="-78"/>
          </a:endParaRPr>
        </a:p>
      </dgm:t>
    </dgm:pt>
    <dgm:pt modelId="{BBEEE463-61EF-4150-A5F8-F5406F7BC679}" type="sibTrans" cxnId="{B6353313-42A7-4E4B-95B0-4B5BE55159D2}">
      <dgm:prSet/>
      <dgm:spPr/>
      <dgm:t>
        <a:bodyPr/>
        <a:lstStyle/>
        <a:p>
          <a:endParaRPr lang="es-CO"/>
        </a:p>
      </dgm:t>
    </dgm:pt>
    <dgm:pt modelId="{6F8BA94F-B179-409B-8326-F6DC65D62314}" type="parTrans" cxnId="{B6353313-42A7-4E4B-95B0-4B5BE55159D2}">
      <dgm:prSet/>
      <dgm:spPr/>
      <dgm:t>
        <a:bodyPr/>
        <a:lstStyle/>
        <a:p>
          <a:endParaRPr lang="es-CO"/>
        </a:p>
      </dgm:t>
    </dgm:pt>
    <dgm:pt modelId="{26C0F5EF-34FC-4F90-81DF-4BA423345200}">
      <dgm:prSet phldrT="[Texto]"/>
      <dgm:spPr/>
      <dgm:t>
        <a:bodyPr/>
        <a:lstStyle/>
        <a:p>
          <a:r>
            <a:rPr lang="es-CO" dirty="0" smtClean="0"/>
            <a:t>El alcance de esta será integral cubriendo todos los procesos operacionales , centros de trabajo y áreas de la empresa</a:t>
          </a:r>
          <a:endParaRPr lang="es-CO" dirty="0"/>
        </a:p>
      </dgm:t>
    </dgm:pt>
    <dgm:pt modelId="{E208C905-561A-4B5D-B1F8-DC2B6B37E7B9}" type="parTrans" cxnId="{076F2177-594E-4ABF-A2E5-BF0D29E65C9F}">
      <dgm:prSet/>
      <dgm:spPr/>
      <dgm:t>
        <a:bodyPr/>
        <a:lstStyle/>
        <a:p>
          <a:endParaRPr lang="es-CO"/>
        </a:p>
      </dgm:t>
    </dgm:pt>
    <dgm:pt modelId="{1D6C9CBC-4D8B-47B8-A423-32F8583FB0EE}" type="sibTrans" cxnId="{076F2177-594E-4ABF-A2E5-BF0D29E65C9F}">
      <dgm:prSet/>
      <dgm:spPr/>
      <dgm:t>
        <a:bodyPr/>
        <a:lstStyle/>
        <a:p>
          <a:endParaRPr lang="es-CO"/>
        </a:p>
      </dgm:t>
    </dgm:pt>
    <dgm:pt modelId="{7A2AA7E7-0B41-48D8-8EBF-D8BBC9A18DF6}" type="pres">
      <dgm:prSet presAssocID="{A79607A6-A4E9-49B9-A7F6-227E1E3F977B}" presName="outerComposite" presStyleCnt="0">
        <dgm:presLayoutVars>
          <dgm:chMax val="5"/>
          <dgm:dir/>
          <dgm:resizeHandles val="exact"/>
        </dgm:presLayoutVars>
      </dgm:prSet>
      <dgm:spPr/>
      <dgm:t>
        <a:bodyPr/>
        <a:lstStyle/>
        <a:p>
          <a:endParaRPr lang="es-CO"/>
        </a:p>
      </dgm:t>
    </dgm:pt>
    <dgm:pt modelId="{BF0D81AD-A70B-4EE1-823A-02DC602939E5}" type="pres">
      <dgm:prSet presAssocID="{A79607A6-A4E9-49B9-A7F6-227E1E3F977B}" presName="dummyMaxCanvas" presStyleCnt="0">
        <dgm:presLayoutVars/>
      </dgm:prSet>
      <dgm:spPr/>
      <dgm:t>
        <a:bodyPr/>
        <a:lstStyle/>
        <a:p>
          <a:endParaRPr lang="es-CO"/>
        </a:p>
      </dgm:t>
    </dgm:pt>
    <dgm:pt modelId="{B6B8C05C-9891-4989-A9CF-561A35064AF6}" type="pres">
      <dgm:prSet presAssocID="{A79607A6-A4E9-49B9-A7F6-227E1E3F977B}" presName="ThreeNodes_1" presStyleLbl="node1" presStyleIdx="0" presStyleCnt="3">
        <dgm:presLayoutVars>
          <dgm:bulletEnabled val="1"/>
        </dgm:presLayoutVars>
      </dgm:prSet>
      <dgm:spPr/>
      <dgm:t>
        <a:bodyPr/>
        <a:lstStyle/>
        <a:p>
          <a:endParaRPr lang="es-CO"/>
        </a:p>
      </dgm:t>
    </dgm:pt>
    <dgm:pt modelId="{CEDD66EC-A499-4A0D-AF82-0A35D22A64AA}" type="pres">
      <dgm:prSet presAssocID="{A79607A6-A4E9-49B9-A7F6-227E1E3F977B}" presName="ThreeNodes_2" presStyleLbl="node1" presStyleIdx="1" presStyleCnt="3">
        <dgm:presLayoutVars>
          <dgm:bulletEnabled val="1"/>
        </dgm:presLayoutVars>
      </dgm:prSet>
      <dgm:spPr/>
      <dgm:t>
        <a:bodyPr/>
        <a:lstStyle/>
        <a:p>
          <a:endParaRPr lang="es-CO"/>
        </a:p>
      </dgm:t>
    </dgm:pt>
    <dgm:pt modelId="{4412245C-630F-41FD-AC38-7F9D54E63E7F}" type="pres">
      <dgm:prSet presAssocID="{A79607A6-A4E9-49B9-A7F6-227E1E3F977B}" presName="ThreeNodes_3" presStyleLbl="node1" presStyleIdx="2" presStyleCnt="3">
        <dgm:presLayoutVars>
          <dgm:bulletEnabled val="1"/>
        </dgm:presLayoutVars>
      </dgm:prSet>
      <dgm:spPr/>
      <dgm:t>
        <a:bodyPr/>
        <a:lstStyle/>
        <a:p>
          <a:endParaRPr lang="es-CO"/>
        </a:p>
      </dgm:t>
    </dgm:pt>
    <dgm:pt modelId="{866F9173-E609-439B-9093-3BF14A4B54CF}" type="pres">
      <dgm:prSet presAssocID="{A79607A6-A4E9-49B9-A7F6-227E1E3F977B}" presName="ThreeConn_1-2" presStyleLbl="fgAccFollowNode1" presStyleIdx="0" presStyleCnt="2">
        <dgm:presLayoutVars>
          <dgm:bulletEnabled val="1"/>
        </dgm:presLayoutVars>
      </dgm:prSet>
      <dgm:spPr/>
      <dgm:t>
        <a:bodyPr/>
        <a:lstStyle/>
        <a:p>
          <a:endParaRPr lang="es-CO"/>
        </a:p>
      </dgm:t>
    </dgm:pt>
    <dgm:pt modelId="{F75EE40A-D05D-4463-8185-E34382FBE65E}" type="pres">
      <dgm:prSet presAssocID="{A79607A6-A4E9-49B9-A7F6-227E1E3F977B}" presName="ThreeConn_2-3" presStyleLbl="fgAccFollowNode1" presStyleIdx="1" presStyleCnt="2">
        <dgm:presLayoutVars>
          <dgm:bulletEnabled val="1"/>
        </dgm:presLayoutVars>
      </dgm:prSet>
      <dgm:spPr/>
      <dgm:t>
        <a:bodyPr/>
        <a:lstStyle/>
        <a:p>
          <a:endParaRPr lang="es-CO"/>
        </a:p>
      </dgm:t>
    </dgm:pt>
    <dgm:pt modelId="{710200E4-0B15-498B-BB4F-EEC38AB81F64}" type="pres">
      <dgm:prSet presAssocID="{A79607A6-A4E9-49B9-A7F6-227E1E3F977B}" presName="ThreeNodes_1_text" presStyleLbl="node1" presStyleIdx="2" presStyleCnt="3">
        <dgm:presLayoutVars>
          <dgm:bulletEnabled val="1"/>
        </dgm:presLayoutVars>
      </dgm:prSet>
      <dgm:spPr/>
      <dgm:t>
        <a:bodyPr/>
        <a:lstStyle/>
        <a:p>
          <a:endParaRPr lang="es-CO"/>
        </a:p>
      </dgm:t>
    </dgm:pt>
    <dgm:pt modelId="{0AD6914F-71E4-4148-8797-F6BE6D7E5E76}" type="pres">
      <dgm:prSet presAssocID="{A79607A6-A4E9-49B9-A7F6-227E1E3F977B}" presName="ThreeNodes_2_text" presStyleLbl="node1" presStyleIdx="2" presStyleCnt="3">
        <dgm:presLayoutVars>
          <dgm:bulletEnabled val="1"/>
        </dgm:presLayoutVars>
      </dgm:prSet>
      <dgm:spPr/>
      <dgm:t>
        <a:bodyPr/>
        <a:lstStyle/>
        <a:p>
          <a:endParaRPr lang="es-CO"/>
        </a:p>
      </dgm:t>
    </dgm:pt>
    <dgm:pt modelId="{85B26E62-4B43-4377-888C-4A613AEB9989}" type="pres">
      <dgm:prSet presAssocID="{A79607A6-A4E9-49B9-A7F6-227E1E3F977B}" presName="ThreeNodes_3_text" presStyleLbl="node1" presStyleIdx="2" presStyleCnt="3">
        <dgm:presLayoutVars>
          <dgm:bulletEnabled val="1"/>
        </dgm:presLayoutVars>
      </dgm:prSet>
      <dgm:spPr/>
      <dgm:t>
        <a:bodyPr/>
        <a:lstStyle/>
        <a:p>
          <a:endParaRPr lang="es-CO"/>
        </a:p>
      </dgm:t>
    </dgm:pt>
  </dgm:ptLst>
  <dgm:cxnLst>
    <dgm:cxn modelId="{887433D5-6A8E-4CED-A404-ACAAEBA14548}" type="presOf" srcId="{AED08243-88CF-48B6-A849-EB116D5C029E}" destId="{F75EE40A-D05D-4463-8185-E34382FBE65E}" srcOrd="0" destOrd="0" presId="urn:microsoft.com/office/officeart/2005/8/layout/vProcess5"/>
    <dgm:cxn modelId="{B6353313-42A7-4E4B-95B0-4B5BE55159D2}" srcId="{A79607A6-A4E9-49B9-A7F6-227E1E3F977B}" destId="{67346AB3-9CDA-4BC9-BEEA-937BC71B09DD}" srcOrd="0" destOrd="0" parTransId="{6F8BA94F-B179-409B-8326-F6DC65D62314}" sibTransId="{BBEEE463-61EF-4150-A5F8-F5406F7BC679}"/>
    <dgm:cxn modelId="{076F2177-594E-4ABF-A2E5-BF0D29E65C9F}" srcId="{A79607A6-A4E9-49B9-A7F6-227E1E3F977B}" destId="{26C0F5EF-34FC-4F90-81DF-4BA423345200}" srcOrd="2" destOrd="0" parTransId="{E208C905-561A-4B5D-B1F8-DC2B6B37E7B9}" sibTransId="{1D6C9CBC-4D8B-47B8-A423-32F8583FB0EE}"/>
    <dgm:cxn modelId="{6FC7DB46-D48F-411F-86AD-D57BD7B914AA}" type="presOf" srcId="{BBEEE463-61EF-4150-A5F8-F5406F7BC679}" destId="{866F9173-E609-439B-9093-3BF14A4B54CF}" srcOrd="0" destOrd="0" presId="urn:microsoft.com/office/officeart/2005/8/layout/vProcess5"/>
    <dgm:cxn modelId="{94B1C0E8-C62D-490E-9A64-00D1AEFB1A1A}" srcId="{A79607A6-A4E9-49B9-A7F6-227E1E3F977B}" destId="{F30F0B42-8FDF-405E-9F0A-2790E1DA8AF9}" srcOrd="1" destOrd="0" parTransId="{E1F38B3F-21B6-42AE-9C0B-6D984D4FABC6}" sibTransId="{AED08243-88CF-48B6-A849-EB116D5C029E}"/>
    <dgm:cxn modelId="{BBC270C1-7F6B-4A36-9E0D-DBF4DB1F60F5}" type="presOf" srcId="{26C0F5EF-34FC-4F90-81DF-4BA423345200}" destId="{4412245C-630F-41FD-AC38-7F9D54E63E7F}" srcOrd="0" destOrd="0" presId="urn:microsoft.com/office/officeart/2005/8/layout/vProcess5"/>
    <dgm:cxn modelId="{96DA428B-A50E-430B-ADCF-B544AA08FC6F}" type="presOf" srcId="{F30F0B42-8FDF-405E-9F0A-2790E1DA8AF9}" destId="{0AD6914F-71E4-4148-8797-F6BE6D7E5E76}" srcOrd="1" destOrd="0" presId="urn:microsoft.com/office/officeart/2005/8/layout/vProcess5"/>
    <dgm:cxn modelId="{119688DF-1EE4-4E4C-995B-99AABB4A53F0}" type="presOf" srcId="{67346AB3-9CDA-4BC9-BEEA-937BC71B09DD}" destId="{710200E4-0B15-498B-BB4F-EEC38AB81F64}" srcOrd="1" destOrd="0" presId="urn:microsoft.com/office/officeart/2005/8/layout/vProcess5"/>
    <dgm:cxn modelId="{E5921216-DDF2-4BE9-8DCE-2B029DAC2D17}" type="presOf" srcId="{26C0F5EF-34FC-4F90-81DF-4BA423345200}" destId="{85B26E62-4B43-4377-888C-4A613AEB9989}" srcOrd="1" destOrd="0" presId="urn:microsoft.com/office/officeart/2005/8/layout/vProcess5"/>
    <dgm:cxn modelId="{0277B9C6-8457-4355-9334-3580F9649326}" type="presOf" srcId="{F30F0B42-8FDF-405E-9F0A-2790E1DA8AF9}" destId="{CEDD66EC-A499-4A0D-AF82-0A35D22A64AA}" srcOrd="0" destOrd="0" presId="urn:microsoft.com/office/officeart/2005/8/layout/vProcess5"/>
    <dgm:cxn modelId="{D314DE6D-31C1-43A6-B9BE-C091164C1928}" type="presOf" srcId="{67346AB3-9CDA-4BC9-BEEA-937BC71B09DD}" destId="{B6B8C05C-9891-4989-A9CF-561A35064AF6}" srcOrd="0" destOrd="0" presId="urn:microsoft.com/office/officeart/2005/8/layout/vProcess5"/>
    <dgm:cxn modelId="{E2F7FDA3-210A-47D5-A8B7-CA263FD77462}" type="presOf" srcId="{A79607A6-A4E9-49B9-A7F6-227E1E3F977B}" destId="{7A2AA7E7-0B41-48D8-8EBF-D8BBC9A18DF6}" srcOrd="0" destOrd="0" presId="urn:microsoft.com/office/officeart/2005/8/layout/vProcess5"/>
    <dgm:cxn modelId="{2837C8E6-1145-4E2E-9DFA-DC8FF16DFA9B}" type="presParOf" srcId="{7A2AA7E7-0B41-48D8-8EBF-D8BBC9A18DF6}" destId="{BF0D81AD-A70B-4EE1-823A-02DC602939E5}" srcOrd="0" destOrd="0" presId="urn:microsoft.com/office/officeart/2005/8/layout/vProcess5"/>
    <dgm:cxn modelId="{EE1BB386-CBA2-43E2-8F04-5860473E06FE}" type="presParOf" srcId="{7A2AA7E7-0B41-48D8-8EBF-D8BBC9A18DF6}" destId="{B6B8C05C-9891-4989-A9CF-561A35064AF6}" srcOrd="1" destOrd="0" presId="urn:microsoft.com/office/officeart/2005/8/layout/vProcess5"/>
    <dgm:cxn modelId="{F59C538C-385E-4A8B-A2E4-3DDD58A01329}" type="presParOf" srcId="{7A2AA7E7-0B41-48D8-8EBF-D8BBC9A18DF6}" destId="{CEDD66EC-A499-4A0D-AF82-0A35D22A64AA}" srcOrd="2" destOrd="0" presId="urn:microsoft.com/office/officeart/2005/8/layout/vProcess5"/>
    <dgm:cxn modelId="{610C92E1-096F-4BED-9C5F-A918BA357AFE}" type="presParOf" srcId="{7A2AA7E7-0B41-48D8-8EBF-D8BBC9A18DF6}" destId="{4412245C-630F-41FD-AC38-7F9D54E63E7F}" srcOrd="3" destOrd="0" presId="urn:microsoft.com/office/officeart/2005/8/layout/vProcess5"/>
    <dgm:cxn modelId="{FD0A208A-4E9A-4110-9DFE-637369C0C362}" type="presParOf" srcId="{7A2AA7E7-0B41-48D8-8EBF-D8BBC9A18DF6}" destId="{866F9173-E609-439B-9093-3BF14A4B54CF}" srcOrd="4" destOrd="0" presId="urn:microsoft.com/office/officeart/2005/8/layout/vProcess5"/>
    <dgm:cxn modelId="{6BF8C3B6-B3D5-4F6D-B183-C580A7839851}" type="presParOf" srcId="{7A2AA7E7-0B41-48D8-8EBF-D8BBC9A18DF6}" destId="{F75EE40A-D05D-4463-8185-E34382FBE65E}" srcOrd="5" destOrd="0" presId="urn:microsoft.com/office/officeart/2005/8/layout/vProcess5"/>
    <dgm:cxn modelId="{567A118B-F0DE-4410-BDE6-A5D33B512C27}" type="presParOf" srcId="{7A2AA7E7-0B41-48D8-8EBF-D8BBC9A18DF6}" destId="{710200E4-0B15-498B-BB4F-EEC38AB81F64}" srcOrd="6" destOrd="0" presId="urn:microsoft.com/office/officeart/2005/8/layout/vProcess5"/>
    <dgm:cxn modelId="{79CE2E81-7336-46EC-B1A0-B954DFE1D30E}" type="presParOf" srcId="{7A2AA7E7-0B41-48D8-8EBF-D8BBC9A18DF6}" destId="{0AD6914F-71E4-4148-8797-F6BE6D7E5E76}" srcOrd="7" destOrd="0" presId="urn:microsoft.com/office/officeart/2005/8/layout/vProcess5"/>
    <dgm:cxn modelId="{8307514C-045E-4906-9B6C-03BBF9F477EC}" type="presParOf" srcId="{7A2AA7E7-0B41-48D8-8EBF-D8BBC9A18DF6}" destId="{85B26E62-4B43-4377-888C-4A613AEB998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FD76D3-47EE-4886-8715-646159F8EC07}" type="doc">
      <dgm:prSet loTypeId="urn:microsoft.com/office/officeart/2005/8/layout/radial2" loCatId="relationship" qsTypeId="urn:microsoft.com/office/officeart/2005/8/quickstyle/simple5" qsCatId="simple" csTypeId="urn:microsoft.com/office/officeart/2005/8/colors/colorful2" csCatId="colorful" phldr="1"/>
      <dgm:spPr/>
      <dgm:t>
        <a:bodyPr/>
        <a:lstStyle/>
        <a:p>
          <a:endParaRPr lang="es-CO"/>
        </a:p>
      </dgm:t>
    </dgm:pt>
    <dgm:pt modelId="{C4D25826-DBAD-45D1-AE1F-C45D696DB8AC}">
      <dgm:prSet phldrT="[Texto]"/>
      <dgm:spPr/>
      <dgm:t>
        <a:bodyPr/>
        <a:lstStyle/>
        <a:p>
          <a:r>
            <a:rPr lang="es-CO" dirty="0" smtClean="0"/>
            <a:t>¿Quien la realizara? </a:t>
          </a:r>
          <a:endParaRPr lang="es-CO" dirty="0"/>
        </a:p>
      </dgm:t>
    </dgm:pt>
    <dgm:pt modelId="{18269084-F0EE-40E4-8CF6-87A59922FC93}" type="parTrans" cxnId="{438183D3-218C-47F6-B182-D01180A43F6C}">
      <dgm:prSet/>
      <dgm:spPr/>
      <dgm:t>
        <a:bodyPr/>
        <a:lstStyle/>
        <a:p>
          <a:endParaRPr lang="es-CO"/>
        </a:p>
      </dgm:t>
    </dgm:pt>
    <dgm:pt modelId="{952444C0-DB11-4196-B1B0-D4EE177A9BEF}" type="sibTrans" cxnId="{438183D3-218C-47F6-B182-D01180A43F6C}">
      <dgm:prSet/>
      <dgm:spPr/>
      <dgm:t>
        <a:bodyPr/>
        <a:lstStyle/>
        <a:p>
          <a:endParaRPr lang="es-CO"/>
        </a:p>
      </dgm:t>
    </dgm:pt>
    <dgm:pt modelId="{99B47BB4-53B0-41C4-9AF1-559E5764FF3C}">
      <dgm:prSet phldrT="[Texto]"/>
      <dgm:spPr/>
      <dgm:t>
        <a:bodyPr/>
        <a:lstStyle/>
        <a:p>
          <a:r>
            <a:rPr lang="es-CO" dirty="0" smtClean="0"/>
            <a:t>El empleador</a:t>
          </a:r>
          <a:endParaRPr lang="es-CO" dirty="0"/>
        </a:p>
      </dgm:t>
    </dgm:pt>
    <dgm:pt modelId="{4C44D04A-8157-42FC-B315-296F12B8F4FF}" type="parTrans" cxnId="{D17DDED4-2B27-4312-AB0D-4AC0395B5EAA}">
      <dgm:prSet/>
      <dgm:spPr/>
      <dgm:t>
        <a:bodyPr/>
        <a:lstStyle/>
        <a:p>
          <a:endParaRPr lang="es-CO"/>
        </a:p>
      </dgm:t>
    </dgm:pt>
    <dgm:pt modelId="{28EAFC3D-9258-40E8-9325-ED543C3BB3AC}" type="sibTrans" cxnId="{D17DDED4-2B27-4312-AB0D-4AC0395B5EAA}">
      <dgm:prSet/>
      <dgm:spPr/>
      <dgm:t>
        <a:bodyPr/>
        <a:lstStyle/>
        <a:p>
          <a:endParaRPr lang="es-CO"/>
        </a:p>
      </dgm:t>
    </dgm:pt>
    <dgm:pt modelId="{6C2C3B0E-14DF-4343-8896-D64786706543}">
      <dgm:prSet phldrT="[Texto]"/>
      <dgm:spPr/>
      <dgm:t>
        <a:bodyPr/>
        <a:lstStyle/>
        <a:p>
          <a:r>
            <a:rPr lang="es-CO" dirty="0" smtClean="0"/>
            <a:t>A quien se le suministrara’</a:t>
          </a:r>
          <a:endParaRPr lang="es-CO" dirty="0"/>
        </a:p>
      </dgm:t>
    </dgm:pt>
    <dgm:pt modelId="{660310D9-E0D5-4D73-A62F-94A26F1716C2}" type="parTrans" cxnId="{EF78A043-00CE-4A26-94E5-EE5BA0FD1CF0}">
      <dgm:prSet/>
      <dgm:spPr/>
      <dgm:t>
        <a:bodyPr/>
        <a:lstStyle/>
        <a:p>
          <a:endParaRPr lang="es-CO"/>
        </a:p>
      </dgm:t>
    </dgm:pt>
    <dgm:pt modelId="{16F72CA9-64DC-44BF-A8CF-3DEB78E4E276}" type="sibTrans" cxnId="{EF78A043-00CE-4A26-94E5-EE5BA0FD1CF0}">
      <dgm:prSet/>
      <dgm:spPr/>
      <dgm:t>
        <a:bodyPr/>
        <a:lstStyle/>
        <a:p>
          <a:endParaRPr lang="es-CO"/>
        </a:p>
      </dgm:t>
    </dgm:pt>
    <dgm:pt modelId="{DC221A2B-D83B-4FE2-86B8-2C75544EE9E3}">
      <dgm:prSet phldrT="[Texto]"/>
      <dgm:spPr/>
      <dgm:t>
        <a:bodyPr/>
        <a:lstStyle/>
        <a:p>
          <a:r>
            <a:rPr lang="es-CO" dirty="0" smtClean="0"/>
            <a:t>Todos los trabajadores</a:t>
          </a:r>
          <a:endParaRPr lang="es-CO" dirty="0"/>
        </a:p>
      </dgm:t>
    </dgm:pt>
    <dgm:pt modelId="{3952B9AC-7C40-4769-9A08-AC7C0ACCE965}" type="parTrans" cxnId="{EF8CB99C-C2B2-43A6-A028-34AD8AA79822}">
      <dgm:prSet/>
      <dgm:spPr/>
      <dgm:t>
        <a:bodyPr/>
        <a:lstStyle/>
        <a:p>
          <a:endParaRPr lang="es-CO"/>
        </a:p>
      </dgm:t>
    </dgm:pt>
    <dgm:pt modelId="{DDCBD789-644D-4E22-839E-27EF36B5C345}" type="sibTrans" cxnId="{EF8CB99C-C2B2-43A6-A028-34AD8AA79822}">
      <dgm:prSet/>
      <dgm:spPr/>
      <dgm:t>
        <a:bodyPr/>
        <a:lstStyle/>
        <a:p>
          <a:endParaRPr lang="es-CO"/>
        </a:p>
      </dgm:t>
    </dgm:pt>
    <dgm:pt modelId="{9A5BD4EF-78CA-4758-A5CE-DB21A0E9B44F}">
      <dgm:prSet phldrT="[Texto]"/>
      <dgm:spPr/>
      <dgm:t>
        <a:bodyPr/>
        <a:lstStyle/>
        <a:p>
          <a:r>
            <a:rPr lang="es-CO" dirty="0" smtClean="0"/>
            <a:t>¿Cuando será? </a:t>
          </a:r>
          <a:endParaRPr lang="es-CO" dirty="0"/>
        </a:p>
      </dgm:t>
    </dgm:pt>
    <dgm:pt modelId="{151CF530-22E2-4BFB-9E84-1C5C2FB8410C}" type="parTrans" cxnId="{72E6FA51-1D0C-463A-A906-AC2B3091CFEE}">
      <dgm:prSet/>
      <dgm:spPr/>
      <dgm:t>
        <a:bodyPr/>
        <a:lstStyle/>
        <a:p>
          <a:endParaRPr lang="es-CO"/>
        </a:p>
      </dgm:t>
    </dgm:pt>
    <dgm:pt modelId="{E07AD323-6C3F-488C-88D8-2EDDEDEAD194}" type="sibTrans" cxnId="{72E6FA51-1D0C-463A-A906-AC2B3091CFEE}">
      <dgm:prSet/>
      <dgm:spPr/>
      <dgm:t>
        <a:bodyPr/>
        <a:lstStyle/>
        <a:p>
          <a:endParaRPr lang="es-CO"/>
        </a:p>
      </dgm:t>
    </dgm:pt>
    <dgm:pt modelId="{9FB0F4DB-E600-4D6E-B377-8BE2C46DBD10}">
      <dgm:prSet phldrT="[Texto]"/>
      <dgm:spPr/>
      <dgm:t>
        <a:bodyPr/>
        <a:lstStyle/>
        <a:p>
          <a:r>
            <a:rPr lang="es-CO" dirty="0" smtClean="0"/>
            <a:t>Antes del Inicio de actividades</a:t>
          </a:r>
          <a:endParaRPr lang="es-CO" dirty="0"/>
        </a:p>
      </dgm:t>
    </dgm:pt>
    <dgm:pt modelId="{CF141E7D-43C4-4867-A9F8-2B9D227D67E4}" type="parTrans" cxnId="{18C6A225-AF61-4717-8193-A3F03EE94FCE}">
      <dgm:prSet/>
      <dgm:spPr/>
      <dgm:t>
        <a:bodyPr/>
        <a:lstStyle/>
        <a:p>
          <a:endParaRPr lang="es-CO"/>
        </a:p>
      </dgm:t>
    </dgm:pt>
    <dgm:pt modelId="{75BA99C0-986E-40FA-9D26-CD9427FEFA69}" type="sibTrans" cxnId="{18C6A225-AF61-4717-8193-A3F03EE94FCE}">
      <dgm:prSet/>
      <dgm:spPr/>
      <dgm:t>
        <a:bodyPr/>
        <a:lstStyle/>
        <a:p>
          <a:endParaRPr lang="es-CO"/>
        </a:p>
      </dgm:t>
    </dgm:pt>
    <dgm:pt modelId="{740156AD-FC05-4005-9BE3-A5D253044AE7}">
      <dgm:prSet phldrT="[Texto]"/>
      <dgm:spPr/>
      <dgm:t>
        <a:bodyPr/>
        <a:lstStyle/>
        <a:p>
          <a:r>
            <a:rPr lang="es-CO" dirty="0" smtClean="0"/>
            <a:t>Independiente de su forma de contratación</a:t>
          </a:r>
          <a:endParaRPr lang="es-CO" dirty="0"/>
        </a:p>
      </dgm:t>
    </dgm:pt>
    <dgm:pt modelId="{1F7914D0-B4EF-4587-A1E3-21AC4B668E84}" type="parTrans" cxnId="{6635BF20-5633-4678-8044-D4E71DEA0686}">
      <dgm:prSet/>
      <dgm:spPr/>
      <dgm:t>
        <a:bodyPr/>
        <a:lstStyle/>
        <a:p>
          <a:endParaRPr lang="es-CO"/>
        </a:p>
      </dgm:t>
    </dgm:pt>
    <dgm:pt modelId="{2B49EF92-2D41-4C6F-AA55-2E4CEE85BAF3}" type="sibTrans" cxnId="{6635BF20-5633-4678-8044-D4E71DEA0686}">
      <dgm:prSet/>
      <dgm:spPr/>
      <dgm:t>
        <a:bodyPr/>
        <a:lstStyle/>
        <a:p>
          <a:endParaRPr lang="es-CO"/>
        </a:p>
      </dgm:t>
    </dgm:pt>
    <dgm:pt modelId="{2D148143-B23E-47F9-B856-49C71954495D}">
      <dgm:prSet/>
      <dgm:spPr/>
      <dgm:t>
        <a:bodyPr/>
        <a:lstStyle/>
        <a:p>
          <a:r>
            <a:rPr lang="es-CO" dirty="0" smtClean="0"/>
            <a:t>¿Qué debe incluir?</a:t>
          </a:r>
          <a:endParaRPr lang="es-CO" dirty="0"/>
        </a:p>
      </dgm:t>
    </dgm:pt>
    <dgm:pt modelId="{068F6F70-05D8-44F6-9497-7D42A76C389D}" type="parTrans" cxnId="{594A9C29-9709-42CB-83BC-0CC37E01541E}">
      <dgm:prSet/>
      <dgm:spPr/>
      <dgm:t>
        <a:bodyPr/>
        <a:lstStyle/>
        <a:p>
          <a:endParaRPr lang="es-CO"/>
        </a:p>
      </dgm:t>
    </dgm:pt>
    <dgm:pt modelId="{BC93103F-CEBC-46AD-8F98-BA68DD0FA674}" type="sibTrans" cxnId="{594A9C29-9709-42CB-83BC-0CC37E01541E}">
      <dgm:prSet/>
      <dgm:spPr/>
      <dgm:t>
        <a:bodyPr/>
        <a:lstStyle/>
        <a:p>
          <a:endParaRPr lang="es-CO"/>
        </a:p>
      </dgm:t>
    </dgm:pt>
    <dgm:pt modelId="{53A84223-CDD8-4A50-B2F7-66D4EE7EEC70}">
      <dgm:prSet/>
      <dgm:spPr/>
      <dgm:t>
        <a:bodyPr/>
        <a:lstStyle/>
        <a:p>
          <a:r>
            <a:rPr lang="es-CO" dirty="0" smtClean="0"/>
            <a:t>Identificación y control de peligros</a:t>
          </a:r>
          <a:endParaRPr lang="es-CO" dirty="0"/>
        </a:p>
      </dgm:t>
    </dgm:pt>
    <dgm:pt modelId="{15273877-7E35-4878-AC3C-5FB0712BD248}" type="parTrans" cxnId="{ECC79640-1326-46B8-A795-12F5982760E9}">
      <dgm:prSet/>
      <dgm:spPr/>
      <dgm:t>
        <a:bodyPr/>
        <a:lstStyle/>
        <a:p>
          <a:endParaRPr lang="es-CO"/>
        </a:p>
      </dgm:t>
    </dgm:pt>
    <dgm:pt modelId="{53F1AC6D-58A6-4BB8-AC71-27EA5AFF4884}" type="sibTrans" cxnId="{ECC79640-1326-46B8-A795-12F5982760E9}">
      <dgm:prSet/>
      <dgm:spPr/>
      <dgm:t>
        <a:bodyPr/>
        <a:lstStyle/>
        <a:p>
          <a:endParaRPr lang="es-CO"/>
        </a:p>
      </dgm:t>
    </dgm:pt>
    <dgm:pt modelId="{48A50097-0D66-401F-B35E-5144CFA2C2B9}">
      <dgm:prSet/>
      <dgm:spPr/>
      <dgm:t>
        <a:bodyPr/>
        <a:lstStyle/>
        <a:p>
          <a:r>
            <a:rPr lang="es-CO" dirty="0" smtClean="0"/>
            <a:t>Riesgos en el trabajo</a:t>
          </a:r>
          <a:endParaRPr lang="es-CO" dirty="0"/>
        </a:p>
      </dgm:t>
    </dgm:pt>
    <dgm:pt modelId="{F3178100-E57C-4EEB-94B7-6E3F1BAB57FF}" type="parTrans" cxnId="{4FFAD972-C4DF-4FD9-B6F5-E460788088A4}">
      <dgm:prSet/>
      <dgm:spPr/>
      <dgm:t>
        <a:bodyPr/>
        <a:lstStyle/>
        <a:p>
          <a:endParaRPr lang="es-CO"/>
        </a:p>
      </dgm:t>
    </dgm:pt>
    <dgm:pt modelId="{2D0AD7AD-B4BA-4872-BCA0-CC45A41E830C}" type="sibTrans" cxnId="{4FFAD972-C4DF-4FD9-B6F5-E460788088A4}">
      <dgm:prSet/>
      <dgm:spPr/>
      <dgm:t>
        <a:bodyPr/>
        <a:lstStyle/>
        <a:p>
          <a:endParaRPr lang="es-CO"/>
        </a:p>
      </dgm:t>
    </dgm:pt>
    <dgm:pt modelId="{627554E2-FA98-47D5-829E-32C3318912DA}">
      <dgm:prSet/>
      <dgm:spPr/>
      <dgm:t>
        <a:bodyPr/>
        <a:lstStyle/>
        <a:p>
          <a:endParaRPr lang="es-CO" dirty="0"/>
        </a:p>
      </dgm:t>
    </dgm:pt>
    <dgm:pt modelId="{E3EF360C-FA2A-42AE-AD19-4E7EABFFF332}" type="parTrans" cxnId="{41E94DFD-F047-4D50-B231-76CEAE02B35D}">
      <dgm:prSet/>
      <dgm:spPr/>
      <dgm:t>
        <a:bodyPr/>
        <a:lstStyle/>
        <a:p>
          <a:endParaRPr lang="es-CO"/>
        </a:p>
      </dgm:t>
    </dgm:pt>
    <dgm:pt modelId="{030DC7F3-A663-455A-8A12-DF2F0DF9059C}" type="sibTrans" cxnId="{41E94DFD-F047-4D50-B231-76CEAE02B35D}">
      <dgm:prSet/>
      <dgm:spPr/>
      <dgm:t>
        <a:bodyPr/>
        <a:lstStyle/>
        <a:p>
          <a:endParaRPr lang="es-CO"/>
        </a:p>
      </dgm:t>
    </dgm:pt>
    <dgm:pt modelId="{016AE1EE-0C63-4FE5-8826-F7040E994965}">
      <dgm:prSet/>
      <dgm:spPr/>
      <dgm:t>
        <a:bodyPr/>
        <a:lstStyle/>
        <a:p>
          <a:r>
            <a:rPr lang="es-CO" dirty="0" smtClean="0"/>
            <a:t>Prevención de AT y EL</a:t>
          </a:r>
          <a:endParaRPr lang="es-CO" dirty="0"/>
        </a:p>
      </dgm:t>
    </dgm:pt>
    <dgm:pt modelId="{DCF68049-6B71-4858-A79A-DF98C4CAD772}" type="parTrans" cxnId="{12608EB4-ECD8-4C83-9921-6DACBD4B0F22}">
      <dgm:prSet/>
      <dgm:spPr/>
      <dgm:t>
        <a:bodyPr/>
        <a:lstStyle/>
        <a:p>
          <a:endParaRPr lang="es-CO"/>
        </a:p>
      </dgm:t>
    </dgm:pt>
    <dgm:pt modelId="{C5DEF037-BD48-4B0B-ACE3-6530A45AA4FE}" type="sibTrans" cxnId="{12608EB4-ECD8-4C83-9921-6DACBD4B0F22}">
      <dgm:prSet/>
      <dgm:spPr/>
      <dgm:t>
        <a:bodyPr/>
        <a:lstStyle/>
        <a:p>
          <a:endParaRPr lang="es-CO"/>
        </a:p>
      </dgm:t>
    </dgm:pt>
    <dgm:pt modelId="{EF883AC0-F7CB-4AC3-A8DE-6609745F2990}" type="pres">
      <dgm:prSet presAssocID="{D4FD76D3-47EE-4886-8715-646159F8EC07}" presName="composite" presStyleCnt="0">
        <dgm:presLayoutVars>
          <dgm:chMax val="5"/>
          <dgm:dir/>
          <dgm:animLvl val="ctr"/>
          <dgm:resizeHandles val="exact"/>
        </dgm:presLayoutVars>
      </dgm:prSet>
      <dgm:spPr/>
      <dgm:t>
        <a:bodyPr/>
        <a:lstStyle/>
        <a:p>
          <a:endParaRPr lang="es-CO"/>
        </a:p>
      </dgm:t>
    </dgm:pt>
    <dgm:pt modelId="{BA2ED226-5830-470C-97AC-0C81B47AA7D4}" type="pres">
      <dgm:prSet presAssocID="{D4FD76D3-47EE-4886-8715-646159F8EC07}" presName="cycle" presStyleCnt="0"/>
      <dgm:spPr/>
      <dgm:t>
        <a:bodyPr/>
        <a:lstStyle/>
        <a:p>
          <a:endParaRPr lang="es-CO"/>
        </a:p>
      </dgm:t>
    </dgm:pt>
    <dgm:pt modelId="{B9A4D4A9-C4D2-4AE0-80A9-A523D6D7E65B}" type="pres">
      <dgm:prSet presAssocID="{D4FD76D3-47EE-4886-8715-646159F8EC07}" presName="centerShape" presStyleCnt="0"/>
      <dgm:spPr/>
      <dgm:t>
        <a:bodyPr/>
        <a:lstStyle/>
        <a:p>
          <a:endParaRPr lang="es-CO"/>
        </a:p>
      </dgm:t>
    </dgm:pt>
    <dgm:pt modelId="{30A13E93-6543-46FF-AE01-E3C2108B456F}" type="pres">
      <dgm:prSet presAssocID="{D4FD76D3-47EE-4886-8715-646159F8EC07}" presName="connSite" presStyleLbl="node1" presStyleIdx="0" presStyleCnt="5"/>
      <dgm:spPr/>
      <dgm:t>
        <a:bodyPr/>
        <a:lstStyle/>
        <a:p>
          <a:endParaRPr lang="es-CO"/>
        </a:p>
      </dgm:t>
    </dgm:pt>
    <dgm:pt modelId="{D1C027A2-9E46-48B3-88E9-59DCE709EBB3}" type="pres">
      <dgm:prSet presAssocID="{D4FD76D3-47EE-4886-8715-646159F8EC07}" presName="visible" presStyleLbl="node1" presStyleIdx="0" presStyleCnt="5" custLinFactNeighborX="-1719" custLinFactNeighborY="1005"/>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s-CO"/>
        </a:p>
      </dgm:t>
    </dgm:pt>
    <dgm:pt modelId="{F10E863B-97CA-461D-AEE2-5D67C0313056}" type="pres">
      <dgm:prSet presAssocID="{068F6F70-05D8-44F6-9497-7D42A76C389D}" presName="Name25" presStyleLbl="parChTrans1D1" presStyleIdx="0" presStyleCnt="4"/>
      <dgm:spPr/>
      <dgm:t>
        <a:bodyPr/>
        <a:lstStyle/>
        <a:p>
          <a:endParaRPr lang="es-CO"/>
        </a:p>
      </dgm:t>
    </dgm:pt>
    <dgm:pt modelId="{E2BA1F0C-102C-4E59-83AC-0B6D1070A782}" type="pres">
      <dgm:prSet presAssocID="{2D148143-B23E-47F9-B856-49C71954495D}" presName="node" presStyleCnt="0"/>
      <dgm:spPr/>
      <dgm:t>
        <a:bodyPr/>
        <a:lstStyle/>
        <a:p>
          <a:endParaRPr lang="es-CO"/>
        </a:p>
      </dgm:t>
    </dgm:pt>
    <dgm:pt modelId="{8C7D8B50-7931-4244-AD6B-7C0A0E6CCB58}" type="pres">
      <dgm:prSet presAssocID="{2D148143-B23E-47F9-B856-49C71954495D}" presName="parentNode" presStyleLbl="node1" presStyleIdx="1" presStyleCnt="5" custLinFactY="176509" custLinFactNeighborX="-1337" custLinFactNeighborY="200000">
        <dgm:presLayoutVars>
          <dgm:chMax val="1"/>
          <dgm:bulletEnabled val="1"/>
        </dgm:presLayoutVars>
      </dgm:prSet>
      <dgm:spPr/>
      <dgm:t>
        <a:bodyPr/>
        <a:lstStyle/>
        <a:p>
          <a:endParaRPr lang="es-CO"/>
        </a:p>
      </dgm:t>
    </dgm:pt>
    <dgm:pt modelId="{CAA42085-8DF0-4348-8AF5-A173A2ACD89E}" type="pres">
      <dgm:prSet presAssocID="{2D148143-B23E-47F9-B856-49C71954495D}" presName="childNode" presStyleLbl="revTx" presStyleIdx="0" presStyleCnt="4">
        <dgm:presLayoutVars>
          <dgm:bulletEnabled val="1"/>
        </dgm:presLayoutVars>
      </dgm:prSet>
      <dgm:spPr/>
      <dgm:t>
        <a:bodyPr/>
        <a:lstStyle/>
        <a:p>
          <a:endParaRPr lang="es-CO"/>
        </a:p>
      </dgm:t>
    </dgm:pt>
    <dgm:pt modelId="{6AD2F941-45A5-4414-9E11-739D96051980}" type="pres">
      <dgm:prSet presAssocID="{18269084-F0EE-40E4-8CF6-87A59922FC93}" presName="Name25" presStyleLbl="parChTrans1D1" presStyleIdx="1" presStyleCnt="4"/>
      <dgm:spPr/>
      <dgm:t>
        <a:bodyPr/>
        <a:lstStyle/>
        <a:p>
          <a:endParaRPr lang="es-CO"/>
        </a:p>
      </dgm:t>
    </dgm:pt>
    <dgm:pt modelId="{06F6823C-BBAA-4A03-8E3C-88E5E66FCBC4}" type="pres">
      <dgm:prSet presAssocID="{C4D25826-DBAD-45D1-AE1F-C45D696DB8AC}" presName="node" presStyleCnt="0"/>
      <dgm:spPr/>
      <dgm:t>
        <a:bodyPr/>
        <a:lstStyle/>
        <a:p>
          <a:endParaRPr lang="es-CO"/>
        </a:p>
      </dgm:t>
    </dgm:pt>
    <dgm:pt modelId="{AC7036F6-BCBD-4ABE-9F37-6922B68715D0}" type="pres">
      <dgm:prSet presAssocID="{C4D25826-DBAD-45D1-AE1F-C45D696DB8AC}" presName="parentNode" presStyleLbl="node1" presStyleIdx="2" presStyleCnt="5" custLinFactX="-4083" custLinFactY="-11805" custLinFactNeighborX="-100000" custLinFactNeighborY="-100000">
        <dgm:presLayoutVars>
          <dgm:chMax val="1"/>
          <dgm:bulletEnabled val="1"/>
        </dgm:presLayoutVars>
      </dgm:prSet>
      <dgm:spPr/>
      <dgm:t>
        <a:bodyPr/>
        <a:lstStyle/>
        <a:p>
          <a:endParaRPr lang="es-CO"/>
        </a:p>
      </dgm:t>
    </dgm:pt>
    <dgm:pt modelId="{230175CA-53A5-4FA2-B9A4-303F1DC4B31A}" type="pres">
      <dgm:prSet presAssocID="{C4D25826-DBAD-45D1-AE1F-C45D696DB8AC}" presName="childNode" presStyleLbl="revTx" presStyleIdx="1" presStyleCnt="4">
        <dgm:presLayoutVars>
          <dgm:bulletEnabled val="1"/>
        </dgm:presLayoutVars>
      </dgm:prSet>
      <dgm:spPr/>
      <dgm:t>
        <a:bodyPr/>
        <a:lstStyle/>
        <a:p>
          <a:endParaRPr lang="es-CO"/>
        </a:p>
      </dgm:t>
    </dgm:pt>
    <dgm:pt modelId="{7BAD11F3-2E9F-440E-8D82-58155469B6DE}" type="pres">
      <dgm:prSet presAssocID="{660310D9-E0D5-4D73-A62F-94A26F1716C2}" presName="Name25" presStyleLbl="parChTrans1D1" presStyleIdx="2" presStyleCnt="4"/>
      <dgm:spPr/>
      <dgm:t>
        <a:bodyPr/>
        <a:lstStyle/>
        <a:p>
          <a:endParaRPr lang="es-CO"/>
        </a:p>
      </dgm:t>
    </dgm:pt>
    <dgm:pt modelId="{F73E8665-694F-4DCE-9AE5-3B527A480387}" type="pres">
      <dgm:prSet presAssocID="{6C2C3B0E-14DF-4343-8896-D64786706543}" presName="node" presStyleCnt="0"/>
      <dgm:spPr/>
      <dgm:t>
        <a:bodyPr/>
        <a:lstStyle/>
        <a:p>
          <a:endParaRPr lang="es-CO"/>
        </a:p>
      </dgm:t>
    </dgm:pt>
    <dgm:pt modelId="{94908D3A-8999-42EC-B67E-A7361BF2DCFD}" type="pres">
      <dgm:prSet presAssocID="{6C2C3B0E-14DF-4343-8896-D64786706543}" presName="parentNode" presStyleLbl="node1" presStyleIdx="3" presStyleCnt="5" custLinFactY="-39773" custLinFactNeighborX="10267" custLinFactNeighborY="-100000">
        <dgm:presLayoutVars>
          <dgm:chMax val="1"/>
          <dgm:bulletEnabled val="1"/>
        </dgm:presLayoutVars>
      </dgm:prSet>
      <dgm:spPr/>
      <dgm:t>
        <a:bodyPr/>
        <a:lstStyle/>
        <a:p>
          <a:endParaRPr lang="es-CO"/>
        </a:p>
      </dgm:t>
    </dgm:pt>
    <dgm:pt modelId="{6724B123-AFD6-4470-A4EC-A3FD54753CC5}" type="pres">
      <dgm:prSet presAssocID="{6C2C3B0E-14DF-4343-8896-D64786706543}" presName="childNode" presStyleLbl="revTx" presStyleIdx="2" presStyleCnt="4">
        <dgm:presLayoutVars>
          <dgm:bulletEnabled val="1"/>
        </dgm:presLayoutVars>
      </dgm:prSet>
      <dgm:spPr/>
      <dgm:t>
        <a:bodyPr/>
        <a:lstStyle/>
        <a:p>
          <a:endParaRPr lang="es-CO"/>
        </a:p>
      </dgm:t>
    </dgm:pt>
    <dgm:pt modelId="{3124BDF9-42DE-4E9B-B7D0-C67757CFD6A2}" type="pres">
      <dgm:prSet presAssocID="{151CF530-22E2-4BFB-9E84-1C5C2FB8410C}" presName="Name25" presStyleLbl="parChTrans1D1" presStyleIdx="3" presStyleCnt="4"/>
      <dgm:spPr/>
      <dgm:t>
        <a:bodyPr/>
        <a:lstStyle/>
        <a:p>
          <a:endParaRPr lang="es-CO"/>
        </a:p>
      </dgm:t>
    </dgm:pt>
    <dgm:pt modelId="{0E4E331A-D9D0-4748-B6BA-CD0005FC2936}" type="pres">
      <dgm:prSet presAssocID="{9A5BD4EF-78CA-4758-A5CE-DB21A0E9B44F}" presName="node" presStyleCnt="0"/>
      <dgm:spPr/>
      <dgm:t>
        <a:bodyPr/>
        <a:lstStyle/>
        <a:p>
          <a:endParaRPr lang="es-CO"/>
        </a:p>
      </dgm:t>
    </dgm:pt>
    <dgm:pt modelId="{6BFDDBD4-C020-44CC-B30D-FB1290F8F2F3}" type="pres">
      <dgm:prSet presAssocID="{9A5BD4EF-78CA-4758-A5CE-DB21A0E9B44F}" presName="parentNode" presStyleLbl="node1" presStyleIdx="4" presStyleCnt="5" custLinFactY="-34781" custLinFactNeighborX="77925" custLinFactNeighborY="-100000">
        <dgm:presLayoutVars>
          <dgm:chMax val="1"/>
          <dgm:bulletEnabled val="1"/>
        </dgm:presLayoutVars>
      </dgm:prSet>
      <dgm:spPr/>
      <dgm:t>
        <a:bodyPr/>
        <a:lstStyle/>
        <a:p>
          <a:endParaRPr lang="es-CO"/>
        </a:p>
      </dgm:t>
    </dgm:pt>
    <dgm:pt modelId="{673EA070-4FBC-4265-B8F8-8B1CB17F315A}" type="pres">
      <dgm:prSet presAssocID="{9A5BD4EF-78CA-4758-A5CE-DB21A0E9B44F}" presName="childNode" presStyleLbl="revTx" presStyleIdx="3" presStyleCnt="4">
        <dgm:presLayoutVars>
          <dgm:bulletEnabled val="1"/>
        </dgm:presLayoutVars>
      </dgm:prSet>
      <dgm:spPr/>
      <dgm:t>
        <a:bodyPr/>
        <a:lstStyle/>
        <a:p>
          <a:endParaRPr lang="es-CO"/>
        </a:p>
      </dgm:t>
    </dgm:pt>
  </dgm:ptLst>
  <dgm:cxnLst>
    <dgm:cxn modelId="{74650045-1EBB-4B5F-896F-5F93AE26206F}" type="presOf" srcId="{740156AD-FC05-4005-9BE3-A5D253044AE7}" destId="{6724B123-AFD6-4470-A4EC-A3FD54753CC5}" srcOrd="0" destOrd="1" presId="urn:microsoft.com/office/officeart/2005/8/layout/radial2"/>
    <dgm:cxn modelId="{18F54BBB-164D-4A68-9223-B5C002200FDD}" type="presOf" srcId="{9A5BD4EF-78CA-4758-A5CE-DB21A0E9B44F}" destId="{6BFDDBD4-C020-44CC-B30D-FB1290F8F2F3}" srcOrd="0" destOrd="0" presId="urn:microsoft.com/office/officeart/2005/8/layout/radial2"/>
    <dgm:cxn modelId="{4069A254-856E-4A74-9305-DF3FDC70B627}" type="presOf" srcId="{18269084-F0EE-40E4-8CF6-87A59922FC93}" destId="{6AD2F941-45A5-4414-9E11-739D96051980}" srcOrd="0" destOrd="0" presId="urn:microsoft.com/office/officeart/2005/8/layout/radial2"/>
    <dgm:cxn modelId="{CE1CDAFE-4AA9-4D52-8BFC-4FC9DAD0511D}" type="presOf" srcId="{48A50097-0D66-401F-B35E-5144CFA2C2B9}" destId="{CAA42085-8DF0-4348-8AF5-A173A2ACD89E}" srcOrd="0" destOrd="1" presId="urn:microsoft.com/office/officeart/2005/8/layout/radial2"/>
    <dgm:cxn modelId="{4FFAD972-C4DF-4FD9-B6F5-E460788088A4}" srcId="{2D148143-B23E-47F9-B856-49C71954495D}" destId="{48A50097-0D66-401F-B35E-5144CFA2C2B9}" srcOrd="1" destOrd="0" parTransId="{F3178100-E57C-4EEB-94B7-6E3F1BAB57FF}" sibTransId="{2D0AD7AD-B4BA-4872-BCA0-CC45A41E830C}"/>
    <dgm:cxn modelId="{41E94DFD-F047-4D50-B231-76CEAE02B35D}" srcId="{2D148143-B23E-47F9-B856-49C71954495D}" destId="{627554E2-FA98-47D5-829E-32C3318912DA}" srcOrd="3" destOrd="0" parTransId="{E3EF360C-FA2A-42AE-AD19-4E7EABFFF332}" sibTransId="{030DC7F3-A663-455A-8A12-DF2F0DF9059C}"/>
    <dgm:cxn modelId="{7EBE0CD0-474E-4441-B022-2595D6C0CD80}" type="presOf" srcId="{016AE1EE-0C63-4FE5-8826-F7040E994965}" destId="{CAA42085-8DF0-4348-8AF5-A173A2ACD89E}" srcOrd="0" destOrd="2" presId="urn:microsoft.com/office/officeart/2005/8/layout/radial2"/>
    <dgm:cxn modelId="{EF78A043-00CE-4A26-94E5-EE5BA0FD1CF0}" srcId="{D4FD76D3-47EE-4886-8715-646159F8EC07}" destId="{6C2C3B0E-14DF-4343-8896-D64786706543}" srcOrd="2" destOrd="0" parTransId="{660310D9-E0D5-4D73-A62F-94A26F1716C2}" sibTransId="{16F72CA9-64DC-44BF-A8CF-3DEB78E4E276}"/>
    <dgm:cxn modelId="{38D8AAEF-C88D-4DEE-8F92-010E2533D9D9}" type="presOf" srcId="{6C2C3B0E-14DF-4343-8896-D64786706543}" destId="{94908D3A-8999-42EC-B67E-A7361BF2DCFD}" srcOrd="0" destOrd="0" presId="urn:microsoft.com/office/officeart/2005/8/layout/radial2"/>
    <dgm:cxn modelId="{4D3B22E5-5D58-420D-9369-C7F37F451BEB}" type="presOf" srcId="{068F6F70-05D8-44F6-9497-7D42A76C389D}" destId="{F10E863B-97CA-461D-AEE2-5D67C0313056}" srcOrd="0" destOrd="0" presId="urn:microsoft.com/office/officeart/2005/8/layout/radial2"/>
    <dgm:cxn modelId="{1137039F-9DF7-4D15-B800-CCDD3AC1440E}" type="presOf" srcId="{2D148143-B23E-47F9-B856-49C71954495D}" destId="{8C7D8B50-7931-4244-AD6B-7C0A0E6CCB58}" srcOrd="0" destOrd="0" presId="urn:microsoft.com/office/officeart/2005/8/layout/radial2"/>
    <dgm:cxn modelId="{94DB48B2-A480-4366-83CD-2547746D0823}" type="presOf" srcId="{C4D25826-DBAD-45D1-AE1F-C45D696DB8AC}" destId="{AC7036F6-BCBD-4ABE-9F37-6922B68715D0}" srcOrd="0" destOrd="0" presId="urn:microsoft.com/office/officeart/2005/8/layout/radial2"/>
    <dgm:cxn modelId="{12608EB4-ECD8-4C83-9921-6DACBD4B0F22}" srcId="{2D148143-B23E-47F9-B856-49C71954495D}" destId="{016AE1EE-0C63-4FE5-8826-F7040E994965}" srcOrd="2" destOrd="0" parTransId="{DCF68049-6B71-4858-A79A-DF98C4CAD772}" sibTransId="{C5DEF037-BD48-4B0B-ACE3-6530A45AA4FE}"/>
    <dgm:cxn modelId="{12068348-4533-4180-BC24-427003729F4C}" type="presOf" srcId="{9FB0F4DB-E600-4D6E-B377-8BE2C46DBD10}" destId="{673EA070-4FBC-4265-B8F8-8B1CB17F315A}" srcOrd="0" destOrd="0" presId="urn:microsoft.com/office/officeart/2005/8/layout/radial2"/>
    <dgm:cxn modelId="{D3BE4057-D39B-4451-BAE1-AB36C5EA3996}" type="presOf" srcId="{99B47BB4-53B0-41C4-9AF1-559E5764FF3C}" destId="{230175CA-53A5-4FA2-B9A4-303F1DC4B31A}" srcOrd="0" destOrd="0" presId="urn:microsoft.com/office/officeart/2005/8/layout/radial2"/>
    <dgm:cxn modelId="{BBE1CE1A-A5CB-4C9C-B5A5-273201B248B4}" type="presOf" srcId="{DC221A2B-D83B-4FE2-86B8-2C75544EE9E3}" destId="{6724B123-AFD6-4470-A4EC-A3FD54753CC5}" srcOrd="0" destOrd="0" presId="urn:microsoft.com/office/officeart/2005/8/layout/radial2"/>
    <dgm:cxn modelId="{EF8CB99C-C2B2-43A6-A028-34AD8AA79822}" srcId="{6C2C3B0E-14DF-4343-8896-D64786706543}" destId="{DC221A2B-D83B-4FE2-86B8-2C75544EE9E3}" srcOrd="0" destOrd="0" parTransId="{3952B9AC-7C40-4769-9A08-AC7C0ACCE965}" sibTransId="{DDCBD789-644D-4E22-839E-27EF36B5C345}"/>
    <dgm:cxn modelId="{72E6FA51-1D0C-463A-A906-AC2B3091CFEE}" srcId="{D4FD76D3-47EE-4886-8715-646159F8EC07}" destId="{9A5BD4EF-78CA-4758-A5CE-DB21A0E9B44F}" srcOrd="3" destOrd="0" parTransId="{151CF530-22E2-4BFB-9E84-1C5C2FB8410C}" sibTransId="{E07AD323-6C3F-488C-88D8-2EDDEDEAD194}"/>
    <dgm:cxn modelId="{D0289F24-7E96-47F5-B14B-D3D4EEA46652}" type="presOf" srcId="{660310D9-E0D5-4D73-A62F-94A26F1716C2}" destId="{7BAD11F3-2E9F-440E-8D82-58155469B6DE}" srcOrd="0" destOrd="0" presId="urn:microsoft.com/office/officeart/2005/8/layout/radial2"/>
    <dgm:cxn modelId="{D17DDED4-2B27-4312-AB0D-4AC0395B5EAA}" srcId="{C4D25826-DBAD-45D1-AE1F-C45D696DB8AC}" destId="{99B47BB4-53B0-41C4-9AF1-559E5764FF3C}" srcOrd="0" destOrd="0" parTransId="{4C44D04A-8157-42FC-B315-296F12B8F4FF}" sibTransId="{28EAFC3D-9258-40E8-9325-ED543C3BB3AC}"/>
    <dgm:cxn modelId="{438183D3-218C-47F6-B182-D01180A43F6C}" srcId="{D4FD76D3-47EE-4886-8715-646159F8EC07}" destId="{C4D25826-DBAD-45D1-AE1F-C45D696DB8AC}" srcOrd="1" destOrd="0" parTransId="{18269084-F0EE-40E4-8CF6-87A59922FC93}" sibTransId="{952444C0-DB11-4196-B1B0-D4EE177A9BEF}"/>
    <dgm:cxn modelId="{18C6A225-AF61-4717-8193-A3F03EE94FCE}" srcId="{9A5BD4EF-78CA-4758-A5CE-DB21A0E9B44F}" destId="{9FB0F4DB-E600-4D6E-B377-8BE2C46DBD10}" srcOrd="0" destOrd="0" parTransId="{CF141E7D-43C4-4867-A9F8-2B9D227D67E4}" sibTransId="{75BA99C0-986E-40FA-9D26-CD9427FEFA69}"/>
    <dgm:cxn modelId="{6635BF20-5633-4678-8044-D4E71DEA0686}" srcId="{6C2C3B0E-14DF-4343-8896-D64786706543}" destId="{740156AD-FC05-4005-9BE3-A5D253044AE7}" srcOrd="1" destOrd="0" parTransId="{1F7914D0-B4EF-4587-A1E3-21AC4B668E84}" sibTransId="{2B49EF92-2D41-4C6F-AA55-2E4CEE85BAF3}"/>
    <dgm:cxn modelId="{1786C8E5-2A11-4CC9-87B7-810FAE074F14}" type="presOf" srcId="{627554E2-FA98-47D5-829E-32C3318912DA}" destId="{CAA42085-8DF0-4348-8AF5-A173A2ACD89E}" srcOrd="0" destOrd="3" presId="urn:microsoft.com/office/officeart/2005/8/layout/radial2"/>
    <dgm:cxn modelId="{3AB146B6-F930-457F-A233-B5E4C51F6222}" type="presOf" srcId="{53A84223-CDD8-4A50-B2F7-66D4EE7EEC70}" destId="{CAA42085-8DF0-4348-8AF5-A173A2ACD89E}" srcOrd="0" destOrd="0" presId="urn:microsoft.com/office/officeart/2005/8/layout/radial2"/>
    <dgm:cxn modelId="{594A9C29-9709-42CB-83BC-0CC37E01541E}" srcId="{D4FD76D3-47EE-4886-8715-646159F8EC07}" destId="{2D148143-B23E-47F9-B856-49C71954495D}" srcOrd="0" destOrd="0" parTransId="{068F6F70-05D8-44F6-9497-7D42A76C389D}" sibTransId="{BC93103F-CEBC-46AD-8F98-BA68DD0FA674}"/>
    <dgm:cxn modelId="{031BEEE1-AEFB-47D5-9FEF-9A9662A18B26}" type="presOf" srcId="{D4FD76D3-47EE-4886-8715-646159F8EC07}" destId="{EF883AC0-F7CB-4AC3-A8DE-6609745F2990}" srcOrd="0" destOrd="0" presId="urn:microsoft.com/office/officeart/2005/8/layout/radial2"/>
    <dgm:cxn modelId="{1597EEA0-57B7-44A4-A3FC-AEE0C9960B3B}" type="presOf" srcId="{151CF530-22E2-4BFB-9E84-1C5C2FB8410C}" destId="{3124BDF9-42DE-4E9B-B7D0-C67757CFD6A2}" srcOrd="0" destOrd="0" presId="urn:microsoft.com/office/officeart/2005/8/layout/radial2"/>
    <dgm:cxn modelId="{ECC79640-1326-46B8-A795-12F5982760E9}" srcId="{2D148143-B23E-47F9-B856-49C71954495D}" destId="{53A84223-CDD8-4A50-B2F7-66D4EE7EEC70}" srcOrd="0" destOrd="0" parTransId="{15273877-7E35-4878-AC3C-5FB0712BD248}" sibTransId="{53F1AC6D-58A6-4BB8-AC71-27EA5AFF4884}"/>
    <dgm:cxn modelId="{9EAA5E07-04B5-408B-B859-01EFB1B198E4}" type="presParOf" srcId="{EF883AC0-F7CB-4AC3-A8DE-6609745F2990}" destId="{BA2ED226-5830-470C-97AC-0C81B47AA7D4}" srcOrd="0" destOrd="0" presId="urn:microsoft.com/office/officeart/2005/8/layout/radial2"/>
    <dgm:cxn modelId="{F29175A6-CEAC-4811-8439-B23DB585CA1B}" type="presParOf" srcId="{BA2ED226-5830-470C-97AC-0C81B47AA7D4}" destId="{B9A4D4A9-C4D2-4AE0-80A9-A523D6D7E65B}" srcOrd="0" destOrd="0" presId="urn:microsoft.com/office/officeart/2005/8/layout/radial2"/>
    <dgm:cxn modelId="{29D792E0-C2F8-4AC1-8263-890C6BC9E67C}" type="presParOf" srcId="{B9A4D4A9-C4D2-4AE0-80A9-A523D6D7E65B}" destId="{30A13E93-6543-46FF-AE01-E3C2108B456F}" srcOrd="0" destOrd="0" presId="urn:microsoft.com/office/officeart/2005/8/layout/radial2"/>
    <dgm:cxn modelId="{AAE9A832-C9A2-498E-80DF-9A0C9CA2340A}" type="presParOf" srcId="{B9A4D4A9-C4D2-4AE0-80A9-A523D6D7E65B}" destId="{D1C027A2-9E46-48B3-88E9-59DCE709EBB3}" srcOrd="1" destOrd="0" presId="urn:microsoft.com/office/officeart/2005/8/layout/radial2"/>
    <dgm:cxn modelId="{81EC8215-9769-471F-BA1E-8947F937F7A8}" type="presParOf" srcId="{BA2ED226-5830-470C-97AC-0C81B47AA7D4}" destId="{F10E863B-97CA-461D-AEE2-5D67C0313056}" srcOrd="1" destOrd="0" presId="urn:microsoft.com/office/officeart/2005/8/layout/radial2"/>
    <dgm:cxn modelId="{8CC972E7-1A66-4193-BAD7-56868859FA71}" type="presParOf" srcId="{BA2ED226-5830-470C-97AC-0C81B47AA7D4}" destId="{E2BA1F0C-102C-4E59-83AC-0B6D1070A782}" srcOrd="2" destOrd="0" presId="urn:microsoft.com/office/officeart/2005/8/layout/radial2"/>
    <dgm:cxn modelId="{4748A5D7-14E7-420E-8EDF-0A35ABD5272D}" type="presParOf" srcId="{E2BA1F0C-102C-4E59-83AC-0B6D1070A782}" destId="{8C7D8B50-7931-4244-AD6B-7C0A0E6CCB58}" srcOrd="0" destOrd="0" presId="urn:microsoft.com/office/officeart/2005/8/layout/radial2"/>
    <dgm:cxn modelId="{5A8DB5C9-A7B8-4576-81B7-FA8534864B0C}" type="presParOf" srcId="{E2BA1F0C-102C-4E59-83AC-0B6D1070A782}" destId="{CAA42085-8DF0-4348-8AF5-A173A2ACD89E}" srcOrd="1" destOrd="0" presId="urn:microsoft.com/office/officeart/2005/8/layout/radial2"/>
    <dgm:cxn modelId="{FE6DC695-9DBE-4DF4-8780-2A09641F8A23}" type="presParOf" srcId="{BA2ED226-5830-470C-97AC-0C81B47AA7D4}" destId="{6AD2F941-45A5-4414-9E11-739D96051980}" srcOrd="3" destOrd="0" presId="urn:microsoft.com/office/officeart/2005/8/layout/radial2"/>
    <dgm:cxn modelId="{BB110054-A09D-4709-8CE9-0EEB8CD319C7}" type="presParOf" srcId="{BA2ED226-5830-470C-97AC-0C81B47AA7D4}" destId="{06F6823C-BBAA-4A03-8E3C-88E5E66FCBC4}" srcOrd="4" destOrd="0" presId="urn:microsoft.com/office/officeart/2005/8/layout/radial2"/>
    <dgm:cxn modelId="{AB3BA7FA-2E2E-488C-B9F4-9E3286023A14}" type="presParOf" srcId="{06F6823C-BBAA-4A03-8E3C-88E5E66FCBC4}" destId="{AC7036F6-BCBD-4ABE-9F37-6922B68715D0}" srcOrd="0" destOrd="0" presId="urn:microsoft.com/office/officeart/2005/8/layout/radial2"/>
    <dgm:cxn modelId="{A64AD3DE-71E6-4EF9-A217-CEA96F3C7D8F}" type="presParOf" srcId="{06F6823C-BBAA-4A03-8E3C-88E5E66FCBC4}" destId="{230175CA-53A5-4FA2-B9A4-303F1DC4B31A}" srcOrd="1" destOrd="0" presId="urn:microsoft.com/office/officeart/2005/8/layout/radial2"/>
    <dgm:cxn modelId="{6863F3CA-926A-4784-9911-765C5D5C5277}" type="presParOf" srcId="{BA2ED226-5830-470C-97AC-0C81B47AA7D4}" destId="{7BAD11F3-2E9F-440E-8D82-58155469B6DE}" srcOrd="5" destOrd="0" presId="urn:microsoft.com/office/officeart/2005/8/layout/radial2"/>
    <dgm:cxn modelId="{E263AF10-1899-475D-9A62-CBE45B3482B9}" type="presParOf" srcId="{BA2ED226-5830-470C-97AC-0C81B47AA7D4}" destId="{F73E8665-694F-4DCE-9AE5-3B527A480387}" srcOrd="6" destOrd="0" presId="urn:microsoft.com/office/officeart/2005/8/layout/radial2"/>
    <dgm:cxn modelId="{2AF1F54C-77CE-4983-963D-4C11316D234E}" type="presParOf" srcId="{F73E8665-694F-4DCE-9AE5-3B527A480387}" destId="{94908D3A-8999-42EC-B67E-A7361BF2DCFD}" srcOrd="0" destOrd="0" presId="urn:microsoft.com/office/officeart/2005/8/layout/radial2"/>
    <dgm:cxn modelId="{C0AC177D-1782-4E6B-8FCB-33CCA56E63F3}" type="presParOf" srcId="{F73E8665-694F-4DCE-9AE5-3B527A480387}" destId="{6724B123-AFD6-4470-A4EC-A3FD54753CC5}" srcOrd="1" destOrd="0" presId="urn:microsoft.com/office/officeart/2005/8/layout/radial2"/>
    <dgm:cxn modelId="{7ADDF6D0-E25F-41B5-B00D-916EA7B574D6}" type="presParOf" srcId="{BA2ED226-5830-470C-97AC-0C81B47AA7D4}" destId="{3124BDF9-42DE-4E9B-B7D0-C67757CFD6A2}" srcOrd="7" destOrd="0" presId="urn:microsoft.com/office/officeart/2005/8/layout/radial2"/>
    <dgm:cxn modelId="{9497F3D7-E0B1-4E43-8662-FE773EDEF053}" type="presParOf" srcId="{BA2ED226-5830-470C-97AC-0C81B47AA7D4}" destId="{0E4E331A-D9D0-4748-B6BA-CD0005FC2936}" srcOrd="8" destOrd="0" presId="urn:microsoft.com/office/officeart/2005/8/layout/radial2"/>
    <dgm:cxn modelId="{894C4957-B018-488D-8988-D623046A5585}" type="presParOf" srcId="{0E4E331A-D9D0-4748-B6BA-CD0005FC2936}" destId="{6BFDDBD4-C020-44CC-B30D-FB1290F8F2F3}" srcOrd="0" destOrd="0" presId="urn:microsoft.com/office/officeart/2005/8/layout/radial2"/>
    <dgm:cxn modelId="{01AB13CF-E00C-4C55-A35C-205111E75910}" type="presParOf" srcId="{0E4E331A-D9D0-4748-B6BA-CD0005FC2936}" destId="{673EA070-4FBC-4265-B8F8-8B1CB17F315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A9A09-918C-41F8-8DC9-44A22A029734}" type="doc">
      <dgm:prSet loTypeId="urn:microsoft.com/office/officeart/2005/8/layout/process1" loCatId="process" qsTypeId="urn:microsoft.com/office/officeart/2005/8/quickstyle/3d1" qsCatId="3D" csTypeId="urn:microsoft.com/office/officeart/2005/8/colors/colorful2" csCatId="colorful" phldr="1"/>
      <dgm:spPr/>
      <dgm:t>
        <a:bodyPr/>
        <a:lstStyle/>
        <a:p>
          <a:endParaRPr lang="es-CO"/>
        </a:p>
      </dgm:t>
    </dgm:pt>
    <dgm:pt modelId="{39ACE6D5-6D08-465E-9719-795AF24D2D9B}">
      <dgm:prSet phldrT="[Text]" custT="1"/>
      <dgm:spPr/>
      <dgm:t>
        <a:bodyPr/>
        <a:lstStyle/>
        <a:p>
          <a:pPr algn="ctr"/>
          <a:r>
            <a:rPr lang="es-CO" sz="1400" dirty="0">
              <a:latin typeface="Calibri" panose="020F0502020204030204" pitchFamily="34" charset="0"/>
              <a:cs typeface="Calibri" panose="020F0502020204030204" pitchFamily="34" charset="0"/>
            </a:rPr>
            <a:t>ALTA GERENCIA</a:t>
          </a:r>
        </a:p>
      </dgm:t>
    </dgm:pt>
    <dgm:pt modelId="{670846EA-1ABD-4C3F-A25B-4FC67D25A8AE}" type="parTrans" cxnId="{D505DB70-7372-4580-B862-AECAD7FD2B7E}">
      <dgm:prSet/>
      <dgm:spPr/>
      <dgm:t>
        <a:bodyPr/>
        <a:lstStyle/>
        <a:p>
          <a:pPr algn="ctr"/>
          <a:endParaRPr lang="es-CO" sz="1400">
            <a:latin typeface="Calibri" panose="020F0502020204030204" pitchFamily="34" charset="0"/>
            <a:cs typeface="Calibri" panose="020F0502020204030204" pitchFamily="34" charset="0"/>
          </a:endParaRPr>
        </a:p>
      </dgm:t>
    </dgm:pt>
    <dgm:pt modelId="{DCF23DAE-0EDA-405C-9C90-1DF52C145834}" type="sibTrans" cxnId="{D505DB70-7372-4580-B862-AECAD7FD2B7E}">
      <dgm:prSet custT="1"/>
      <dgm:spPr/>
      <dgm:t>
        <a:bodyPr/>
        <a:lstStyle/>
        <a:p>
          <a:pPr algn="ctr"/>
          <a:endParaRPr lang="es-CO" sz="1400">
            <a:latin typeface="Calibri" panose="020F0502020204030204" pitchFamily="34" charset="0"/>
            <a:cs typeface="Calibri" panose="020F0502020204030204" pitchFamily="34" charset="0"/>
          </a:endParaRPr>
        </a:p>
      </dgm:t>
    </dgm:pt>
    <dgm:pt modelId="{ABE4F465-7867-4777-9E93-33F3205997AE}">
      <dgm:prSet phldrT="[Text]" custT="1"/>
      <dgm:spPr/>
      <dgm:t>
        <a:bodyPr/>
        <a:lstStyle/>
        <a:p>
          <a:pPr algn="ctr"/>
          <a:r>
            <a:rPr lang="es-CO" sz="1400" smtClean="0">
              <a:latin typeface="Calibri" panose="020F0502020204030204" pitchFamily="34" charset="0"/>
              <a:cs typeface="Calibri" panose="020F0502020204030204" pitchFamily="34" charset="0"/>
            </a:rPr>
            <a:t>TALENTO HUMANO</a:t>
          </a:r>
          <a:endParaRPr lang="es-CO" sz="1400" dirty="0">
            <a:latin typeface="Calibri" panose="020F0502020204030204" pitchFamily="34" charset="0"/>
            <a:cs typeface="Calibri" panose="020F0502020204030204" pitchFamily="34" charset="0"/>
          </a:endParaRPr>
        </a:p>
      </dgm:t>
    </dgm:pt>
    <dgm:pt modelId="{DB2DE4FA-A000-4E8F-AA34-B77E44B3FFB4}" type="parTrans" cxnId="{4F9624A2-C2DC-446D-8E4E-5A374A62087E}">
      <dgm:prSet/>
      <dgm:spPr/>
      <dgm:t>
        <a:bodyPr/>
        <a:lstStyle/>
        <a:p>
          <a:endParaRPr lang="es-CO" sz="1400">
            <a:latin typeface="Calibri" panose="020F0502020204030204" pitchFamily="34" charset="0"/>
            <a:cs typeface="Calibri" panose="020F0502020204030204" pitchFamily="34" charset="0"/>
          </a:endParaRPr>
        </a:p>
      </dgm:t>
    </dgm:pt>
    <dgm:pt modelId="{BAC3AB1E-2122-4251-ADBC-3C5DAC7D7E45}" type="sibTrans" cxnId="{4F9624A2-C2DC-446D-8E4E-5A374A62087E}">
      <dgm:prSet custT="1"/>
      <dgm:spPr/>
      <dgm:t>
        <a:bodyPr/>
        <a:lstStyle/>
        <a:p>
          <a:endParaRPr lang="es-CO" sz="1400">
            <a:latin typeface="Calibri" panose="020F0502020204030204" pitchFamily="34" charset="0"/>
            <a:cs typeface="Calibri" panose="020F0502020204030204" pitchFamily="34" charset="0"/>
          </a:endParaRPr>
        </a:p>
      </dgm:t>
    </dgm:pt>
    <dgm:pt modelId="{91D1B3A7-0201-459B-B109-7F19B16B8671}">
      <dgm:prSet phldrT="[Text]" custT="1"/>
      <dgm:spPr/>
      <dgm:t>
        <a:bodyPr/>
        <a:lstStyle/>
        <a:p>
          <a:r>
            <a:rPr lang="es-CO" sz="1400" dirty="0" smtClean="0">
              <a:latin typeface="Calibri" panose="020F0502020204030204" pitchFamily="34" charset="0"/>
              <a:cs typeface="Calibri" panose="020F0502020204030204" pitchFamily="34" charset="0"/>
            </a:rPr>
            <a:t>SEGURIDAD Y SALUD EN EL TRABAJO -SST-</a:t>
          </a:r>
          <a:endParaRPr lang="es-CO" sz="1400" dirty="0">
            <a:latin typeface="Calibri" panose="020F0502020204030204" pitchFamily="34" charset="0"/>
            <a:cs typeface="Calibri" panose="020F0502020204030204" pitchFamily="34" charset="0"/>
          </a:endParaRPr>
        </a:p>
      </dgm:t>
    </dgm:pt>
    <dgm:pt modelId="{EA6B18A1-097F-4717-BF5B-4E5D434497F0}" type="parTrans" cxnId="{6C8A2200-BCB1-4D04-8598-CC2711E9B539}">
      <dgm:prSet/>
      <dgm:spPr/>
      <dgm:t>
        <a:bodyPr/>
        <a:lstStyle/>
        <a:p>
          <a:endParaRPr lang="es-CO" sz="1400">
            <a:latin typeface="Calibri" panose="020F0502020204030204" pitchFamily="34" charset="0"/>
            <a:cs typeface="Calibri" panose="020F0502020204030204" pitchFamily="34" charset="0"/>
          </a:endParaRPr>
        </a:p>
      </dgm:t>
    </dgm:pt>
    <dgm:pt modelId="{7756818C-9564-4704-9C61-6F8151677334}" type="sibTrans" cxnId="{6C8A2200-BCB1-4D04-8598-CC2711E9B539}">
      <dgm:prSet/>
      <dgm:spPr/>
      <dgm:t>
        <a:bodyPr/>
        <a:lstStyle/>
        <a:p>
          <a:endParaRPr lang="es-CO" sz="1400">
            <a:latin typeface="Calibri" panose="020F0502020204030204" pitchFamily="34" charset="0"/>
            <a:cs typeface="Calibri" panose="020F0502020204030204" pitchFamily="34" charset="0"/>
          </a:endParaRPr>
        </a:p>
      </dgm:t>
    </dgm:pt>
    <dgm:pt modelId="{29B66593-24C6-4F8C-9E0A-7E59E6645EB2}" type="pres">
      <dgm:prSet presAssocID="{8DBA9A09-918C-41F8-8DC9-44A22A029734}" presName="Name0" presStyleCnt="0">
        <dgm:presLayoutVars>
          <dgm:dir/>
          <dgm:resizeHandles val="exact"/>
        </dgm:presLayoutVars>
      </dgm:prSet>
      <dgm:spPr/>
      <dgm:t>
        <a:bodyPr/>
        <a:lstStyle/>
        <a:p>
          <a:endParaRPr lang="es-CO"/>
        </a:p>
      </dgm:t>
    </dgm:pt>
    <dgm:pt modelId="{FE1131F3-B307-4487-9D66-697BD2C78F0A}" type="pres">
      <dgm:prSet presAssocID="{39ACE6D5-6D08-465E-9719-795AF24D2D9B}" presName="node" presStyleLbl="node1" presStyleIdx="0" presStyleCnt="3">
        <dgm:presLayoutVars>
          <dgm:bulletEnabled val="1"/>
        </dgm:presLayoutVars>
      </dgm:prSet>
      <dgm:spPr/>
      <dgm:t>
        <a:bodyPr/>
        <a:lstStyle/>
        <a:p>
          <a:endParaRPr lang="es-CO"/>
        </a:p>
      </dgm:t>
    </dgm:pt>
    <dgm:pt modelId="{EE5B00DA-F0E8-406E-BA7E-847346260A4F}" type="pres">
      <dgm:prSet presAssocID="{DCF23DAE-0EDA-405C-9C90-1DF52C145834}" presName="sibTrans" presStyleLbl="sibTrans2D1" presStyleIdx="0" presStyleCnt="2"/>
      <dgm:spPr/>
      <dgm:t>
        <a:bodyPr/>
        <a:lstStyle/>
        <a:p>
          <a:endParaRPr lang="es-CO"/>
        </a:p>
      </dgm:t>
    </dgm:pt>
    <dgm:pt modelId="{44C61D4F-0B2D-468E-BFB6-1BE9993D72E8}" type="pres">
      <dgm:prSet presAssocID="{DCF23DAE-0EDA-405C-9C90-1DF52C145834}" presName="connectorText" presStyleLbl="sibTrans2D1" presStyleIdx="0" presStyleCnt="2"/>
      <dgm:spPr/>
      <dgm:t>
        <a:bodyPr/>
        <a:lstStyle/>
        <a:p>
          <a:endParaRPr lang="es-CO"/>
        </a:p>
      </dgm:t>
    </dgm:pt>
    <dgm:pt modelId="{5A545201-391A-4387-A844-D2AB92C9D498}" type="pres">
      <dgm:prSet presAssocID="{ABE4F465-7867-4777-9E93-33F3205997AE}" presName="node" presStyleLbl="node1" presStyleIdx="1" presStyleCnt="3">
        <dgm:presLayoutVars>
          <dgm:bulletEnabled val="1"/>
        </dgm:presLayoutVars>
      </dgm:prSet>
      <dgm:spPr/>
      <dgm:t>
        <a:bodyPr/>
        <a:lstStyle/>
        <a:p>
          <a:endParaRPr lang="es-CO"/>
        </a:p>
      </dgm:t>
    </dgm:pt>
    <dgm:pt modelId="{D52B3C85-5FA5-4CA7-AC88-68AD73B37A91}" type="pres">
      <dgm:prSet presAssocID="{BAC3AB1E-2122-4251-ADBC-3C5DAC7D7E45}" presName="sibTrans" presStyleLbl="sibTrans2D1" presStyleIdx="1" presStyleCnt="2"/>
      <dgm:spPr/>
      <dgm:t>
        <a:bodyPr/>
        <a:lstStyle/>
        <a:p>
          <a:endParaRPr lang="es-CO"/>
        </a:p>
      </dgm:t>
    </dgm:pt>
    <dgm:pt modelId="{7DF7A666-A59C-4D09-B6C4-DEE54623B150}" type="pres">
      <dgm:prSet presAssocID="{BAC3AB1E-2122-4251-ADBC-3C5DAC7D7E45}" presName="connectorText" presStyleLbl="sibTrans2D1" presStyleIdx="1" presStyleCnt="2"/>
      <dgm:spPr/>
      <dgm:t>
        <a:bodyPr/>
        <a:lstStyle/>
        <a:p>
          <a:endParaRPr lang="es-CO"/>
        </a:p>
      </dgm:t>
    </dgm:pt>
    <dgm:pt modelId="{E2E8088F-D0D9-4E8C-A166-56B024349AC3}" type="pres">
      <dgm:prSet presAssocID="{91D1B3A7-0201-459B-B109-7F19B16B8671}" presName="node" presStyleLbl="node1" presStyleIdx="2" presStyleCnt="3">
        <dgm:presLayoutVars>
          <dgm:bulletEnabled val="1"/>
        </dgm:presLayoutVars>
      </dgm:prSet>
      <dgm:spPr/>
      <dgm:t>
        <a:bodyPr/>
        <a:lstStyle/>
        <a:p>
          <a:endParaRPr lang="es-CO"/>
        </a:p>
      </dgm:t>
    </dgm:pt>
  </dgm:ptLst>
  <dgm:cxnLst>
    <dgm:cxn modelId="{2CDFC95D-97A1-467D-A495-5C1B7459E36B}" type="presOf" srcId="{ABE4F465-7867-4777-9E93-33F3205997AE}" destId="{5A545201-391A-4387-A844-D2AB92C9D498}" srcOrd="0" destOrd="0" presId="urn:microsoft.com/office/officeart/2005/8/layout/process1"/>
    <dgm:cxn modelId="{E1BF3D70-E118-4398-AC7C-ADECE6B74F0B}" type="presOf" srcId="{91D1B3A7-0201-459B-B109-7F19B16B8671}" destId="{E2E8088F-D0D9-4E8C-A166-56B024349AC3}" srcOrd="0" destOrd="0" presId="urn:microsoft.com/office/officeart/2005/8/layout/process1"/>
    <dgm:cxn modelId="{4F9624A2-C2DC-446D-8E4E-5A374A62087E}" srcId="{8DBA9A09-918C-41F8-8DC9-44A22A029734}" destId="{ABE4F465-7867-4777-9E93-33F3205997AE}" srcOrd="1" destOrd="0" parTransId="{DB2DE4FA-A000-4E8F-AA34-B77E44B3FFB4}" sibTransId="{BAC3AB1E-2122-4251-ADBC-3C5DAC7D7E45}"/>
    <dgm:cxn modelId="{A61EF38B-02CF-4269-B093-08914977F985}" type="presOf" srcId="{8DBA9A09-918C-41F8-8DC9-44A22A029734}" destId="{29B66593-24C6-4F8C-9E0A-7E59E6645EB2}" srcOrd="0" destOrd="0" presId="urn:microsoft.com/office/officeart/2005/8/layout/process1"/>
    <dgm:cxn modelId="{D505DB70-7372-4580-B862-AECAD7FD2B7E}" srcId="{8DBA9A09-918C-41F8-8DC9-44A22A029734}" destId="{39ACE6D5-6D08-465E-9719-795AF24D2D9B}" srcOrd="0" destOrd="0" parTransId="{670846EA-1ABD-4C3F-A25B-4FC67D25A8AE}" sibTransId="{DCF23DAE-0EDA-405C-9C90-1DF52C145834}"/>
    <dgm:cxn modelId="{2EAB2907-2450-4DD9-AF6C-149D48AF4B10}" type="presOf" srcId="{DCF23DAE-0EDA-405C-9C90-1DF52C145834}" destId="{EE5B00DA-F0E8-406E-BA7E-847346260A4F}" srcOrd="0" destOrd="0" presId="urn:microsoft.com/office/officeart/2005/8/layout/process1"/>
    <dgm:cxn modelId="{14A423D1-CA3B-4875-BE6D-3FF4446F7229}" type="presOf" srcId="{39ACE6D5-6D08-465E-9719-795AF24D2D9B}" destId="{FE1131F3-B307-4487-9D66-697BD2C78F0A}" srcOrd="0" destOrd="0" presId="urn:microsoft.com/office/officeart/2005/8/layout/process1"/>
    <dgm:cxn modelId="{D79459CA-D197-4B50-8B5F-5F415F3CB0B6}" type="presOf" srcId="{BAC3AB1E-2122-4251-ADBC-3C5DAC7D7E45}" destId="{D52B3C85-5FA5-4CA7-AC88-68AD73B37A91}" srcOrd="0" destOrd="0" presId="urn:microsoft.com/office/officeart/2005/8/layout/process1"/>
    <dgm:cxn modelId="{20D527DA-9FF5-4AB5-B483-BD45511A6078}" type="presOf" srcId="{DCF23DAE-0EDA-405C-9C90-1DF52C145834}" destId="{44C61D4F-0B2D-468E-BFB6-1BE9993D72E8}" srcOrd="1" destOrd="0" presId="urn:microsoft.com/office/officeart/2005/8/layout/process1"/>
    <dgm:cxn modelId="{836AA38E-52D3-4858-8B08-BF4AF2822BCC}" type="presOf" srcId="{BAC3AB1E-2122-4251-ADBC-3C5DAC7D7E45}" destId="{7DF7A666-A59C-4D09-B6C4-DEE54623B150}" srcOrd="1" destOrd="0" presId="urn:microsoft.com/office/officeart/2005/8/layout/process1"/>
    <dgm:cxn modelId="{6C8A2200-BCB1-4D04-8598-CC2711E9B539}" srcId="{8DBA9A09-918C-41F8-8DC9-44A22A029734}" destId="{91D1B3A7-0201-459B-B109-7F19B16B8671}" srcOrd="2" destOrd="0" parTransId="{EA6B18A1-097F-4717-BF5B-4E5D434497F0}" sibTransId="{7756818C-9564-4704-9C61-6F8151677334}"/>
    <dgm:cxn modelId="{19A3DD2A-9270-4469-B25A-E35C889A7F59}" type="presParOf" srcId="{29B66593-24C6-4F8C-9E0A-7E59E6645EB2}" destId="{FE1131F3-B307-4487-9D66-697BD2C78F0A}" srcOrd="0" destOrd="0" presId="urn:microsoft.com/office/officeart/2005/8/layout/process1"/>
    <dgm:cxn modelId="{5AF166F8-91AD-4C3C-8FFC-AE0C55E824AE}" type="presParOf" srcId="{29B66593-24C6-4F8C-9E0A-7E59E6645EB2}" destId="{EE5B00DA-F0E8-406E-BA7E-847346260A4F}" srcOrd="1" destOrd="0" presId="urn:microsoft.com/office/officeart/2005/8/layout/process1"/>
    <dgm:cxn modelId="{3EB62633-0E6E-4574-B728-D373953CBFC0}" type="presParOf" srcId="{EE5B00DA-F0E8-406E-BA7E-847346260A4F}" destId="{44C61D4F-0B2D-468E-BFB6-1BE9993D72E8}" srcOrd="0" destOrd="0" presId="urn:microsoft.com/office/officeart/2005/8/layout/process1"/>
    <dgm:cxn modelId="{A8C78BB2-BE74-4331-9B22-1A60AA01BB81}" type="presParOf" srcId="{29B66593-24C6-4F8C-9E0A-7E59E6645EB2}" destId="{5A545201-391A-4387-A844-D2AB92C9D498}" srcOrd="2" destOrd="0" presId="urn:microsoft.com/office/officeart/2005/8/layout/process1"/>
    <dgm:cxn modelId="{0F9DED22-CA4F-4975-A7FB-0E9B58EE414F}" type="presParOf" srcId="{29B66593-24C6-4F8C-9E0A-7E59E6645EB2}" destId="{D52B3C85-5FA5-4CA7-AC88-68AD73B37A91}" srcOrd="3" destOrd="0" presId="urn:microsoft.com/office/officeart/2005/8/layout/process1"/>
    <dgm:cxn modelId="{AAA1E1D6-DEE8-4E6B-B57F-62139033C275}" type="presParOf" srcId="{D52B3C85-5FA5-4CA7-AC88-68AD73B37A91}" destId="{7DF7A666-A59C-4D09-B6C4-DEE54623B150}" srcOrd="0" destOrd="0" presId="urn:microsoft.com/office/officeart/2005/8/layout/process1"/>
    <dgm:cxn modelId="{F39A5EF0-B367-4A3E-B9ED-AC7416719DD7}" type="presParOf" srcId="{29B66593-24C6-4F8C-9E0A-7E59E6645EB2}" destId="{E2E8088F-D0D9-4E8C-A166-56B024349AC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D6F97-18F4-4AE3-B922-925FB61D7B16}" type="doc">
      <dgm:prSet loTypeId="urn:microsoft.com/office/officeart/2005/8/layout/chevron1" loCatId="process" qsTypeId="urn:microsoft.com/office/officeart/2005/8/quickstyle/simple5" qsCatId="simple" csTypeId="urn:microsoft.com/office/officeart/2005/8/colors/colorful1" csCatId="colorful" phldr="1"/>
      <dgm:spPr/>
    </dgm:pt>
    <dgm:pt modelId="{CCF11B79-BF26-48A4-8913-13E0CC1286F7}">
      <dgm:prSet phldrT="[Texto]"/>
      <dgm:spPr/>
      <dgm:t>
        <a:bodyPr/>
        <a:lstStyle/>
        <a:p>
          <a:r>
            <a:rPr lang="es-CO" dirty="0" smtClean="0">
              <a:latin typeface="Andalus" panose="02020603050405020304" pitchFamily="18" charset="-78"/>
              <a:cs typeface="Andalus" panose="02020603050405020304" pitchFamily="18" charset="-78"/>
            </a:rPr>
            <a:t>Identificar</a:t>
          </a:r>
          <a:endParaRPr lang="es-CO" dirty="0">
            <a:latin typeface="Andalus" panose="02020603050405020304" pitchFamily="18" charset="-78"/>
            <a:cs typeface="Andalus" panose="02020603050405020304" pitchFamily="18" charset="-78"/>
          </a:endParaRPr>
        </a:p>
      </dgm:t>
    </dgm:pt>
    <dgm:pt modelId="{CBBE25CE-38FA-405C-8178-1936D7DC0A70}" type="parTrans" cxnId="{3113AC34-3546-49B7-8619-B29605F33792}">
      <dgm:prSet/>
      <dgm:spPr/>
      <dgm:t>
        <a:bodyPr/>
        <a:lstStyle/>
        <a:p>
          <a:endParaRPr lang="es-CO"/>
        </a:p>
      </dgm:t>
    </dgm:pt>
    <dgm:pt modelId="{8E5D764D-018C-4D64-A2A5-3AE8FCFB8E9C}" type="sibTrans" cxnId="{3113AC34-3546-49B7-8619-B29605F33792}">
      <dgm:prSet/>
      <dgm:spPr/>
      <dgm:t>
        <a:bodyPr/>
        <a:lstStyle/>
        <a:p>
          <a:endParaRPr lang="es-CO"/>
        </a:p>
      </dgm:t>
    </dgm:pt>
    <dgm:pt modelId="{75B58136-7858-4C53-A1AA-A40EC9C48FF5}">
      <dgm:prSet phldrT="[Texto]"/>
      <dgm:spPr/>
      <dgm:t>
        <a:bodyPr/>
        <a:lstStyle/>
        <a:p>
          <a:r>
            <a:rPr lang="es-CO" dirty="0" smtClean="0">
              <a:latin typeface="Andalus" panose="02020603050405020304" pitchFamily="18" charset="-78"/>
              <a:cs typeface="Andalus" panose="02020603050405020304" pitchFamily="18" charset="-78"/>
            </a:rPr>
            <a:t>Localizar</a:t>
          </a:r>
          <a:endParaRPr lang="es-CO" dirty="0">
            <a:latin typeface="Andalus" panose="02020603050405020304" pitchFamily="18" charset="-78"/>
            <a:cs typeface="Andalus" panose="02020603050405020304" pitchFamily="18" charset="-78"/>
          </a:endParaRPr>
        </a:p>
      </dgm:t>
    </dgm:pt>
    <dgm:pt modelId="{ECC7D465-7BDA-482B-A03C-3958166DB9DF}" type="parTrans" cxnId="{85925D79-3840-493F-8651-B55599D8C63E}">
      <dgm:prSet/>
      <dgm:spPr/>
      <dgm:t>
        <a:bodyPr/>
        <a:lstStyle/>
        <a:p>
          <a:endParaRPr lang="es-CO"/>
        </a:p>
      </dgm:t>
    </dgm:pt>
    <dgm:pt modelId="{C82D2F15-486E-455F-98F2-069470849AAC}" type="sibTrans" cxnId="{85925D79-3840-493F-8651-B55599D8C63E}">
      <dgm:prSet/>
      <dgm:spPr/>
      <dgm:t>
        <a:bodyPr/>
        <a:lstStyle/>
        <a:p>
          <a:endParaRPr lang="es-CO"/>
        </a:p>
      </dgm:t>
    </dgm:pt>
    <dgm:pt modelId="{C87F90BB-7330-48CF-9B89-37D7EEEDE774}">
      <dgm:prSet phldrT="[Texto]"/>
      <dgm:spPr/>
      <dgm:t>
        <a:bodyPr/>
        <a:lstStyle/>
        <a:p>
          <a:r>
            <a:rPr lang="es-CO" dirty="0" smtClean="0">
              <a:latin typeface="Andalus" panose="02020603050405020304" pitchFamily="18" charset="-78"/>
              <a:cs typeface="Andalus" panose="02020603050405020304" pitchFamily="18" charset="-78"/>
            </a:rPr>
            <a:t>Valorar</a:t>
          </a:r>
          <a:endParaRPr lang="es-CO" dirty="0">
            <a:latin typeface="Andalus" panose="02020603050405020304" pitchFamily="18" charset="-78"/>
            <a:cs typeface="Andalus" panose="02020603050405020304" pitchFamily="18" charset="-78"/>
          </a:endParaRPr>
        </a:p>
      </dgm:t>
    </dgm:pt>
    <dgm:pt modelId="{682523AA-B461-49BE-A66D-CD6E7A2DCCFC}" type="parTrans" cxnId="{B7467544-A7CE-4989-ADD1-3AAC8823D342}">
      <dgm:prSet/>
      <dgm:spPr/>
      <dgm:t>
        <a:bodyPr/>
        <a:lstStyle/>
        <a:p>
          <a:endParaRPr lang="es-CO"/>
        </a:p>
      </dgm:t>
    </dgm:pt>
    <dgm:pt modelId="{88A79D8E-CF1C-4722-A787-E77FF0D06F4A}" type="sibTrans" cxnId="{B7467544-A7CE-4989-ADD1-3AAC8823D342}">
      <dgm:prSet/>
      <dgm:spPr/>
      <dgm:t>
        <a:bodyPr/>
        <a:lstStyle/>
        <a:p>
          <a:endParaRPr lang="es-CO"/>
        </a:p>
      </dgm:t>
    </dgm:pt>
    <dgm:pt modelId="{4A31D824-30F4-4136-A080-265851F23182}">
      <dgm:prSet phldrT="[Texto]"/>
      <dgm:spPr/>
      <dgm:t>
        <a:bodyPr/>
        <a:lstStyle/>
        <a:p>
          <a:r>
            <a:rPr lang="es-CO" dirty="0" smtClean="0">
              <a:latin typeface="Andalus" panose="02020603050405020304" pitchFamily="18" charset="-78"/>
              <a:cs typeface="Andalus" panose="02020603050405020304" pitchFamily="18" charset="-78"/>
            </a:rPr>
            <a:t>= Peligro</a:t>
          </a:r>
          <a:endParaRPr lang="es-CO" dirty="0">
            <a:latin typeface="Andalus" panose="02020603050405020304" pitchFamily="18" charset="-78"/>
            <a:cs typeface="Andalus" panose="02020603050405020304" pitchFamily="18" charset="-78"/>
          </a:endParaRPr>
        </a:p>
      </dgm:t>
    </dgm:pt>
    <dgm:pt modelId="{950325CE-C631-45D3-9499-AA5D5E5A63E9}" type="parTrans" cxnId="{5B8998B7-D34D-49AC-948D-2A6111912DE0}">
      <dgm:prSet/>
      <dgm:spPr/>
      <dgm:t>
        <a:bodyPr/>
        <a:lstStyle/>
        <a:p>
          <a:endParaRPr lang="es-CO"/>
        </a:p>
      </dgm:t>
    </dgm:pt>
    <dgm:pt modelId="{74FF2AC0-73FF-4E9D-BA68-8C39C01C5666}" type="sibTrans" cxnId="{5B8998B7-D34D-49AC-948D-2A6111912DE0}">
      <dgm:prSet/>
      <dgm:spPr/>
      <dgm:t>
        <a:bodyPr/>
        <a:lstStyle/>
        <a:p>
          <a:endParaRPr lang="es-CO"/>
        </a:p>
      </dgm:t>
    </dgm:pt>
    <dgm:pt modelId="{322FFFF9-8887-40E2-9F1A-EA108E2955F8}" type="pres">
      <dgm:prSet presAssocID="{53FD6F97-18F4-4AE3-B922-925FB61D7B16}" presName="Name0" presStyleCnt="0">
        <dgm:presLayoutVars>
          <dgm:dir/>
          <dgm:animLvl val="lvl"/>
          <dgm:resizeHandles val="exact"/>
        </dgm:presLayoutVars>
      </dgm:prSet>
      <dgm:spPr/>
    </dgm:pt>
    <dgm:pt modelId="{13A62F7E-E304-4975-96AC-28B90C77197B}" type="pres">
      <dgm:prSet presAssocID="{CCF11B79-BF26-48A4-8913-13E0CC1286F7}" presName="parTxOnly" presStyleLbl="node1" presStyleIdx="0" presStyleCnt="4">
        <dgm:presLayoutVars>
          <dgm:chMax val="0"/>
          <dgm:chPref val="0"/>
          <dgm:bulletEnabled val="1"/>
        </dgm:presLayoutVars>
      </dgm:prSet>
      <dgm:spPr/>
      <dgm:t>
        <a:bodyPr/>
        <a:lstStyle/>
        <a:p>
          <a:endParaRPr lang="es-CO"/>
        </a:p>
      </dgm:t>
    </dgm:pt>
    <dgm:pt modelId="{C011AC7B-D650-48B0-8B45-3D9D739C2263}" type="pres">
      <dgm:prSet presAssocID="{8E5D764D-018C-4D64-A2A5-3AE8FCFB8E9C}" presName="parTxOnlySpace" presStyleCnt="0"/>
      <dgm:spPr/>
    </dgm:pt>
    <dgm:pt modelId="{04679538-4412-48F2-9C65-8BAD645A28B4}" type="pres">
      <dgm:prSet presAssocID="{75B58136-7858-4C53-A1AA-A40EC9C48FF5}" presName="parTxOnly" presStyleLbl="node1" presStyleIdx="1" presStyleCnt="4">
        <dgm:presLayoutVars>
          <dgm:chMax val="0"/>
          <dgm:chPref val="0"/>
          <dgm:bulletEnabled val="1"/>
        </dgm:presLayoutVars>
      </dgm:prSet>
      <dgm:spPr/>
      <dgm:t>
        <a:bodyPr/>
        <a:lstStyle/>
        <a:p>
          <a:endParaRPr lang="es-CO"/>
        </a:p>
      </dgm:t>
    </dgm:pt>
    <dgm:pt modelId="{4A41D29F-227B-49FB-B082-B358909A0840}" type="pres">
      <dgm:prSet presAssocID="{C82D2F15-486E-455F-98F2-069470849AAC}" presName="parTxOnlySpace" presStyleCnt="0"/>
      <dgm:spPr/>
    </dgm:pt>
    <dgm:pt modelId="{B851EE23-22D2-471E-96C6-D849B1B4DAB1}" type="pres">
      <dgm:prSet presAssocID="{C87F90BB-7330-48CF-9B89-37D7EEEDE774}" presName="parTxOnly" presStyleLbl="node1" presStyleIdx="2" presStyleCnt="4">
        <dgm:presLayoutVars>
          <dgm:chMax val="0"/>
          <dgm:chPref val="0"/>
          <dgm:bulletEnabled val="1"/>
        </dgm:presLayoutVars>
      </dgm:prSet>
      <dgm:spPr/>
      <dgm:t>
        <a:bodyPr/>
        <a:lstStyle/>
        <a:p>
          <a:endParaRPr lang="es-CO"/>
        </a:p>
      </dgm:t>
    </dgm:pt>
    <dgm:pt modelId="{E69DA539-CD90-4C0E-90BF-D9C56EEE58D5}" type="pres">
      <dgm:prSet presAssocID="{88A79D8E-CF1C-4722-A787-E77FF0D06F4A}" presName="parTxOnlySpace" presStyleCnt="0"/>
      <dgm:spPr/>
    </dgm:pt>
    <dgm:pt modelId="{A225C8F2-43A5-47EC-9869-232AEF671E6A}" type="pres">
      <dgm:prSet presAssocID="{4A31D824-30F4-4136-A080-265851F23182}" presName="parTxOnly" presStyleLbl="node1" presStyleIdx="3" presStyleCnt="4">
        <dgm:presLayoutVars>
          <dgm:chMax val="0"/>
          <dgm:chPref val="0"/>
          <dgm:bulletEnabled val="1"/>
        </dgm:presLayoutVars>
      </dgm:prSet>
      <dgm:spPr/>
      <dgm:t>
        <a:bodyPr/>
        <a:lstStyle/>
        <a:p>
          <a:endParaRPr lang="es-CO"/>
        </a:p>
      </dgm:t>
    </dgm:pt>
  </dgm:ptLst>
  <dgm:cxnLst>
    <dgm:cxn modelId="{CF2AFB27-DEEC-4D88-B526-424776DAEBB3}" type="presOf" srcId="{CCF11B79-BF26-48A4-8913-13E0CC1286F7}" destId="{13A62F7E-E304-4975-96AC-28B90C77197B}" srcOrd="0" destOrd="0" presId="urn:microsoft.com/office/officeart/2005/8/layout/chevron1"/>
    <dgm:cxn modelId="{3113AC34-3546-49B7-8619-B29605F33792}" srcId="{53FD6F97-18F4-4AE3-B922-925FB61D7B16}" destId="{CCF11B79-BF26-48A4-8913-13E0CC1286F7}" srcOrd="0" destOrd="0" parTransId="{CBBE25CE-38FA-405C-8178-1936D7DC0A70}" sibTransId="{8E5D764D-018C-4D64-A2A5-3AE8FCFB8E9C}"/>
    <dgm:cxn modelId="{27CEEBF8-50D4-49BC-8385-28275BA5F7A7}" type="presOf" srcId="{4A31D824-30F4-4136-A080-265851F23182}" destId="{A225C8F2-43A5-47EC-9869-232AEF671E6A}" srcOrd="0" destOrd="0" presId="urn:microsoft.com/office/officeart/2005/8/layout/chevron1"/>
    <dgm:cxn modelId="{E659EDEB-A410-4CB0-9CDC-37ED34565A08}" type="presOf" srcId="{53FD6F97-18F4-4AE3-B922-925FB61D7B16}" destId="{322FFFF9-8887-40E2-9F1A-EA108E2955F8}" srcOrd="0" destOrd="0" presId="urn:microsoft.com/office/officeart/2005/8/layout/chevron1"/>
    <dgm:cxn modelId="{85925D79-3840-493F-8651-B55599D8C63E}" srcId="{53FD6F97-18F4-4AE3-B922-925FB61D7B16}" destId="{75B58136-7858-4C53-A1AA-A40EC9C48FF5}" srcOrd="1" destOrd="0" parTransId="{ECC7D465-7BDA-482B-A03C-3958166DB9DF}" sibTransId="{C82D2F15-486E-455F-98F2-069470849AAC}"/>
    <dgm:cxn modelId="{B7467544-A7CE-4989-ADD1-3AAC8823D342}" srcId="{53FD6F97-18F4-4AE3-B922-925FB61D7B16}" destId="{C87F90BB-7330-48CF-9B89-37D7EEEDE774}" srcOrd="2" destOrd="0" parTransId="{682523AA-B461-49BE-A66D-CD6E7A2DCCFC}" sibTransId="{88A79D8E-CF1C-4722-A787-E77FF0D06F4A}"/>
    <dgm:cxn modelId="{460AA6F7-9338-4841-85A5-B9B302EC2254}" type="presOf" srcId="{C87F90BB-7330-48CF-9B89-37D7EEEDE774}" destId="{B851EE23-22D2-471E-96C6-D849B1B4DAB1}" srcOrd="0" destOrd="0" presId="urn:microsoft.com/office/officeart/2005/8/layout/chevron1"/>
    <dgm:cxn modelId="{72EB543D-492E-4A54-8C8F-7D60BAC25E86}" type="presOf" srcId="{75B58136-7858-4C53-A1AA-A40EC9C48FF5}" destId="{04679538-4412-48F2-9C65-8BAD645A28B4}" srcOrd="0" destOrd="0" presId="urn:microsoft.com/office/officeart/2005/8/layout/chevron1"/>
    <dgm:cxn modelId="{5B8998B7-D34D-49AC-948D-2A6111912DE0}" srcId="{53FD6F97-18F4-4AE3-B922-925FB61D7B16}" destId="{4A31D824-30F4-4136-A080-265851F23182}" srcOrd="3" destOrd="0" parTransId="{950325CE-C631-45D3-9499-AA5D5E5A63E9}" sibTransId="{74FF2AC0-73FF-4E9D-BA68-8C39C01C5666}"/>
    <dgm:cxn modelId="{406C427C-A29E-4B11-AEAE-9DEC1BE504C9}" type="presParOf" srcId="{322FFFF9-8887-40E2-9F1A-EA108E2955F8}" destId="{13A62F7E-E304-4975-96AC-28B90C77197B}" srcOrd="0" destOrd="0" presId="urn:microsoft.com/office/officeart/2005/8/layout/chevron1"/>
    <dgm:cxn modelId="{7EB094F2-B8E5-487F-8C82-F5764DB3F511}" type="presParOf" srcId="{322FFFF9-8887-40E2-9F1A-EA108E2955F8}" destId="{C011AC7B-D650-48B0-8B45-3D9D739C2263}" srcOrd="1" destOrd="0" presId="urn:microsoft.com/office/officeart/2005/8/layout/chevron1"/>
    <dgm:cxn modelId="{B310DBF9-6914-4AFB-95E3-CBDEDE991ED3}" type="presParOf" srcId="{322FFFF9-8887-40E2-9F1A-EA108E2955F8}" destId="{04679538-4412-48F2-9C65-8BAD645A28B4}" srcOrd="2" destOrd="0" presId="urn:microsoft.com/office/officeart/2005/8/layout/chevron1"/>
    <dgm:cxn modelId="{688BEDFD-2C86-456E-A673-49760C8E1C4A}" type="presParOf" srcId="{322FFFF9-8887-40E2-9F1A-EA108E2955F8}" destId="{4A41D29F-227B-49FB-B082-B358909A0840}" srcOrd="3" destOrd="0" presId="urn:microsoft.com/office/officeart/2005/8/layout/chevron1"/>
    <dgm:cxn modelId="{CDA59C1B-FFA9-4CB9-8FB4-2143492D68EB}" type="presParOf" srcId="{322FFFF9-8887-40E2-9F1A-EA108E2955F8}" destId="{B851EE23-22D2-471E-96C6-D849B1B4DAB1}" srcOrd="4" destOrd="0" presId="urn:microsoft.com/office/officeart/2005/8/layout/chevron1"/>
    <dgm:cxn modelId="{2BA7EF5F-4A27-4BFF-B428-5FCC8882F90C}" type="presParOf" srcId="{322FFFF9-8887-40E2-9F1A-EA108E2955F8}" destId="{E69DA539-CD90-4C0E-90BF-D9C56EEE58D5}" srcOrd="5" destOrd="0" presId="urn:microsoft.com/office/officeart/2005/8/layout/chevron1"/>
    <dgm:cxn modelId="{25C1A129-92C3-43AD-A48B-75D8D6DCC8CE}" type="presParOf" srcId="{322FFFF9-8887-40E2-9F1A-EA108E2955F8}" destId="{A225C8F2-43A5-47EC-9869-232AEF671E6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E7B870-4B10-4063-BECF-0050CD5F7EE8}" type="doc">
      <dgm:prSet loTypeId="urn:microsoft.com/office/officeart/2005/8/layout/pList2" loCatId="list" qsTypeId="urn:microsoft.com/office/officeart/2005/8/quickstyle/simple5" qsCatId="simple" csTypeId="urn:microsoft.com/office/officeart/2005/8/colors/colorful2" csCatId="colorful" phldr="1"/>
      <dgm:spPr/>
      <dgm:t>
        <a:bodyPr/>
        <a:lstStyle/>
        <a:p>
          <a:endParaRPr lang="es-CO"/>
        </a:p>
      </dgm:t>
    </dgm:pt>
    <dgm:pt modelId="{A06F7645-4307-4CB6-8A3F-C0C818CA02E0}">
      <dgm:prSet phldrT="[Texto]"/>
      <dgm:spPr/>
      <dgm:t>
        <a:bodyPr/>
        <a:lstStyle/>
        <a:p>
          <a:r>
            <a:rPr lang="es-CO" dirty="0" smtClean="0">
              <a:latin typeface="Andalus" panose="02020603050405020304" pitchFamily="18" charset="-78"/>
              <a:cs typeface="Andalus" panose="02020603050405020304" pitchFamily="18" charset="-78"/>
            </a:rPr>
            <a:t>Físico</a:t>
          </a:r>
          <a:endParaRPr lang="es-CO" dirty="0">
            <a:latin typeface="Andalus" panose="02020603050405020304" pitchFamily="18" charset="-78"/>
            <a:cs typeface="Andalus" panose="02020603050405020304" pitchFamily="18" charset="-78"/>
          </a:endParaRPr>
        </a:p>
      </dgm:t>
    </dgm:pt>
    <dgm:pt modelId="{277850EE-FF99-4621-A17B-723A5A7ABB0B}" type="parTrans" cxnId="{771D3854-B609-45E6-9757-40ABEADB2BEB}">
      <dgm:prSet/>
      <dgm:spPr/>
      <dgm:t>
        <a:bodyPr/>
        <a:lstStyle/>
        <a:p>
          <a:endParaRPr lang="es-CO"/>
        </a:p>
      </dgm:t>
    </dgm:pt>
    <dgm:pt modelId="{8A5A7CBA-17AD-4125-9310-0E83B78CDD34}" type="sibTrans" cxnId="{771D3854-B609-45E6-9757-40ABEADB2BEB}">
      <dgm:prSet/>
      <dgm:spPr/>
      <dgm:t>
        <a:bodyPr/>
        <a:lstStyle/>
        <a:p>
          <a:endParaRPr lang="es-CO"/>
        </a:p>
      </dgm:t>
    </dgm:pt>
    <dgm:pt modelId="{FBD967ED-F84C-4350-938D-FCE9E0C9FA6F}">
      <dgm:prSet phldrT="[Texto]"/>
      <dgm:spPr/>
      <dgm:t>
        <a:bodyPr/>
        <a:lstStyle/>
        <a:p>
          <a:r>
            <a:rPr lang="es-CO" dirty="0" smtClean="0">
              <a:latin typeface="Andalus" panose="02020603050405020304" pitchFamily="18" charset="-78"/>
              <a:cs typeface="Andalus" panose="02020603050405020304" pitchFamily="18" charset="-78"/>
            </a:rPr>
            <a:t>Iluminación</a:t>
          </a:r>
          <a:endParaRPr lang="es-CO" dirty="0">
            <a:latin typeface="Andalus" panose="02020603050405020304" pitchFamily="18" charset="-78"/>
            <a:cs typeface="Andalus" panose="02020603050405020304" pitchFamily="18" charset="-78"/>
          </a:endParaRPr>
        </a:p>
      </dgm:t>
    </dgm:pt>
    <dgm:pt modelId="{7B44BB91-9E5D-459D-A618-CD0ED984E728}" type="parTrans" cxnId="{806BF352-2B89-4EC7-A5CA-B8FDDDBC89F8}">
      <dgm:prSet/>
      <dgm:spPr/>
      <dgm:t>
        <a:bodyPr/>
        <a:lstStyle/>
        <a:p>
          <a:endParaRPr lang="es-CO"/>
        </a:p>
      </dgm:t>
    </dgm:pt>
    <dgm:pt modelId="{479C919F-ED5B-4D48-9666-375977A1F25E}" type="sibTrans" cxnId="{806BF352-2B89-4EC7-A5CA-B8FDDDBC89F8}">
      <dgm:prSet/>
      <dgm:spPr/>
      <dgm:t>
        <a:bodyPr/>
        <a:lstStyle/>
        <a:p>
          <a:endParaRPr lang="es-CO"/>
        </a:p>
      </dgm:t>
    </dgm:pt>
    <dgm:pt modelId="{D38BAF35-671B-4DDF-8C8C-A2C0122480AB}">
      <dgm:prSet phldrT="[Texto]"/>
      <dgm:spPr/>
      <dgm:t>
        <a:bodyPr/>
        <a:lstStyle/>
        <a:p>
          <a:r>
            <a:rPr lang="es-CO" dirty="0" smtClean="0">
              <a:latin typeface="Andalus" panose="02020603050405020304" pitchFamily="18" charset="-78"/>
              <a:cs typeface="Andalus" panose="02020603050405020304" pitchFamily="18" charset="-78"/>
            </a:rPr>
            <a:t>Ruido</a:t>
          </a:r>
        </a:p>
      </dgm:t>
    </dgm:pt>
    <dgm:pt modelId="{FB4DDAC1-B1B8-4F90-BDE9-3C3866DAB060}" type="parTrans" cxnId="{1976BB9F-E015-4533-8ED2-2546704F1471}">
      <dgm:prSet/>
      <dgm:spPr/>
      <dgm:t>
        <a:bodyPr/>
        <a:lstStyle/>
        <a:p>
          <a:endParaRPr lang="es-CO"/>
        </a:p>
      </dgm:t>
    </dgm:pt>
    <dgm:pt modelId="{875731D5-34C0-4C78-A0B7-7F80B6F28E58}" type="sibTrans" cxnId="{1976BB9F-E015-4533-8ED2-2546704F1471}">
      <dgm:prSet/>
      <dgm:spPr/>
      <dgm:t>
        <a:bodyPr/>
        <a:lstStyle/>
        <a:p>
          <a:endParaRPr lang="es-CO"/>
        </a:p>
      </dgm:t>
    </dgm:pt>
    <dgm:pt modelId="{3DE37B87-DA91-45C7-9AF2-4AB8A2ADA5DD}">
      <dgm:prSet phldrT="[Texto]"/>
      <dgm:spPr/>
      <dgm:t>
        <a:bodyPr/>
        <a:lstStyle/>
        <a:p>
          <a:r>
            <a:rPr lang="es-CO" dirty="0" smtClean="0">
              <a:latin typeface="Andalus" panose="02020603050405020304" pitchFamily="18" charset="-78"/>
              <a:cs typeface="Andalus" panose="02020603050405020304" pitchFamily="18" charset="-78"/>
            </a:rPr>
            <a:t>Seguridad</a:t>
          </a:r>
          <a:endParaRPr lang="es-CO" dirty="0">
            <a:latin typeface="Andalus" panose="02020603050405020304" pitchFamily="18" charset="-78"/>
            <a:cs typeface="Andalus" panose="02020603050405020304" pitchFamily="18" charset="-78"/>
          </a:endParaRPr>
        </a:p>
      </dgm:t>
    </dgm:pt>
    <dgm:pt modelId="{2F3444E6-C871-48E4-BECD-362F2879B79A}" type="parTrans" cxnId="{6F14A07C-4892-4F16-8CDD-132FD3AEC1C8}">
      <dgm:prSet/>
      <dgm:spPr/>
      <dgm:t>
        <a:bodyPr/>
        <a:lstStyle/>
        <a:p>
          <a:endParaRPr lang="es-CO"/>
        </a:p>
      </dgm:t>
    </dgm:pt>
    <dgm:pt modelId="{E85A90B6-F045-498C-90D9-E4BFC1273DD3}" type="sibTrans" cxnId="{6F14A07C-4892-4F16-8CDD-132FD3AEC1C8}">
      <dgm:prSet/>
      <dgm:spPr/>
      <dgm:t>
        <a:bodyPr/>
        <a:lstStyle/>
        <a:p>
          <a:endParaRPr lang="es-CO"/>
        </a:p>
      </dgm:t>
    </dgm:pt>
    <dgm:pt modelId="{0A3F0BBC-4CB5-44F9-BB09-06EBA5AD1EDD}">
      <dgm:prSet phldrT="[Texto]"/>
      <dgm:spPr/>
      <dgm:t>
        <a:bodyPr/>
        <a:lstStyle/>
        <a:p>
          <a:r>
            <a:rPr lang="es-CO" dirty="0" smtClean="0">
              <a:latin typeface="Andalus" panose="02020603050405020304" pitchFamily="18" charset="-78"/>
              <a:cs typeface="Andalus" panose="02020603050405020304" pitchFamily="18" charset="-78"/>
            </a:rPr>
            <a:t>Mecánico </a:t>
          </a:r>
          <a:endParaRPr lang="es-CO" dirty="0">
            <a:latin typeface="Andalus" panose="02020603050405020304" pitchFamily="18" charset="-78"/>
            <a:cs typeface="Andalus" panose="02020603050405020304" pitchFamily="18" charset="-78"/>
          </a:endParaRPr>
        </a:p>
      </dgm:t>
    </dgm:pt>
    <dgm:pt modelId="{166B9C1E-CDF4-4258-838B-167689CE2745}" type="parTrans" cxnId="{F9E51E28-5B46-44B3-9D62-D7973B61CC96}">
      <dgm:prSet/>
      <dgm:spPr/>
      <dgm:t>
        <a:bodyPr/>
        <a:lstStyle/>
        <a:p>
          <a:endParaRPr lang="es-CO"/>
        </a:p>
      </dgm:t>
    </dgm:pt>
    <dgm:pt modelId="{7F9A75C9-7FFE-4E80-9B65-4401DE3F34F1}" type="sibTrans" cxnId="{F9E51E28-5B46-44B3-9D62-D7973B61CC96}">
      <dgm:prSet/>
      <dgm:spPr/>
      <dgm:t>
        <a:bodyPr/>
        <a:lstStyle/>
        <a:p>
          <a:endParaRPr lang="es-CO"/>
        </a:p>
      </dgm:t>
    </dgm:pt>
    <dgm:pt modelId="{E969F281-9BC0-46FD-8831-C91BE2D8941E}">
      <dgm:prSet phldrT="[Texto]"/>
      <dgm:spPr/>
      <dgm:t>
        <a:bodyPr/>
        <a:lstStyle/>
        <a:p>
          <a:r>
            <a:rPr lang="es-CO" dirty="0" smtClean="0">
              <a:latin typeface="Andalus" panose="02020603050405020304" pitchFamily="18" charset="-78"/>
              <a:cs typeface="Andalus" panose="02020603050405020304" pitchFamily="18" charset="-78"/>
            </a:rPr>
            <a:t>Eléctrico</a:t>
          </a:r>
          <a:endParaRPr lang="es-CO" dirty="0">
            <a:latin typeface="Andalus" panose="02020603050405020304" pitchFamily="18" charset="-78"/>
            <a:cs typeface="Andalus" panose="02020603050405020304" pitchFamily="18" charset="-78"/>
          </a:endParaRPr>
        </a:p>
      </dgm:t>
    </dgm:pt>
    <dgm:pt modelId="{80476A77-68D0-4D84-B618-CE256F06F1B8}" type="parTrans" cxnId="{2E74FD38-670C-4BA9-9CEF-164004F9845E}">
      <dgm:prSet/>
      <dgm:spPr/>
      <dgm:t>
        <a:bodyPr/>
        <a:lstStyle/>
        <a:p>
          <a:endParaRPr lang="es-CO"/>
        </a:p>
      </dgm:t>
    </dgm:pt>
    <dgm:pt modelId="{627695C2-667E-40C1-BEA5-8DA778B6991C}" type="sibTrans" cxnId="{2E74FD38-670C-4BA9-9CEF-164004F9845E}">
      <dgm:prSet/>
      <dgm:spPr/>
      <dgm:t>
        <a:bodyPr/>
        <a:lstStyle/>
        <a:p>
          <a:endParaRPr lang="es-CO"/>
        </a:p>
      </dgm:t>
    </dgm:pt>
    <dgm:pt modelId="{7DB35CC3-F308-4A41-8B1A-4D59AAD7FC97}">
      <dgm:prSet/>
      <dgm:spPr/>
      <dgm:t>
        <a:bodyPr/>
        <a:lstStyle/>
        <a:p>
          <a:r>
            <a:rPr lang="es-CO" dirty="0" smtClean="0">
              <a:latin typeface="Andalus" panose="02020603050405020304" pitchFamily="18" charset="-78"/>
              <a:cs typeface="Andalus" panose="02020603050405020304" pitchFamily="18" charset="-78"/>
            </a:rPr>
            <a:t>Vibración</a:t>
          </a:r>
          <a:endParaRPr lang="es-CO" dirty="0">
            <a:latin typeface="Andalus" panose="02020603050405020304" pitchFamily="18" charset="-78"/>
            <a:cs typeface="Andalus" panose="02020603050405020304" pitchFamily="18" charset="-78"/>
          </a:endParaRPr>
        </a:p>
      </dgm:t>
    </dgm:pt>
    <dgm:pt modelId="{57F964EA-2F9C-4645-96E3-97CB5D4BBCB0}" type="parTrans" cxnId="{C70F7AB5-4C0D-4D25-B04B-116F47838B5E}">
      <dgm:prSet/>
      <dgm:spPr/>
      <dgm:t>
        <a:bodyPr/>
        <a:lstStyle/>
        <a:p>
          <a:endParaRPr lang="es-CO"/>
        </a:p>
      </dgm:t>
    </dgm:pt>
    <dgm:pt modelId="{657DD600-3914-4615-A458-29EFA8F24CA3}" type="sibTrans" cxnId="{C70F7AB5-4C0D-4D25-B04B-116F47838B5E}">
      <dgm:prSet/>
      <dgm:spPr/>
      <dgm:t>
        <a:bodyPr/>
        <a:lstStyle/>
        <a:p>
          <a:endParaRPr lang="es-CO"/>
        </a:p>
      </dgm:t>
    </dgm:pt>
    <dgm:pt modelId="{B9FD653A-802E-42F4-B4D7-9CE4EAC5DC68}">
      <dgm:prSet/>
      <dgm:spPr/>
      <dgm:t>
        <a:bodyPr/>
        <a:lstStyle/>
        <a:p>
          <a:r>
            <a:rPr lang="es-CO" dirty="0" smtClean="0">
              <a:latin typeface="Andalus" panose="02020603050405020304" pitchFamily="18" charset="-78"/>
              <a:cs typeface="Andalus" panose="02020603050405020304" pitchFamily="18" charset="-78"/>
            </a:rPr>
            <a:t>Biomecánico</a:t>
          </a:r>
          <a:endParaRPr lang="es-CO" dirty="0">
            <a:latin typeface="Andalus" panose="02020603050405020304" pitchFamily="18" charset="-78"/>
            <a:cs typeface="Andalus" panose="02020603050405020304" pitchFamily="18" charset="-78"/>
          </a:endParaRPr>
        </a:p>
      </dgm:t>
    </dgm:pt>
    <dgm:pt modelId="{99545A5A-D7D9-46C6-AF81-CA7176B4B2DC}" type="parTrans" cxnId="{44450408-413C-4503-ABB1-6CF3F92D0538}">
      <dgm:prSet/>
      <dgm:spPr/>
      <dgm:t>
        <a:bodyPr/>
        <a:lstStyle/>
        <a:p>
          <a:endParaRPr lang="es-CO"/>
        </a:p>
      </dgm:t>
    </dgm:pt>
    <dgm:pt modelId="{C77439C7-3D59-40B1-97F9-E72AF85C7207}" type="sibTrans" cxnId="{44450408-413C-4503-ABB1-6CF3F92D0538}">
      <dgm:prSet/>
      <dgm:spPr/>
      <dgm:t>
        <a:bodyPr/>
        <a:lstStyle/>
        <a:p>
          <a:endParaRPr lang="es-CO"/>
        </a:p>
      </dgm:t>
    </dgm:pt>
    <dgm:pt modelId="{7EB1DE8D-26E9-4040-A6E6-E917CECADD09}">
      <dgm:prSet/>
      <dgm:spPr/>
      <dgm:t>
        <a:bodyPr/>
        <a:lstStyle/>
        <a:p>
          <a:r>
            <a:rPr lang="es-CO" dirty="0" smtClean="0">
              <a:latin typeface="Andalus" panose="02020603050405020304" pitchFamily="18" charset="-78"/>
              <a:cs typeface="Andalus" panose="02020603050405020304" pitchFamily="18" charset="-78"/>
            </a:rPr>
            <a:t>Manipulación de cargas</a:t>
          </a:r>
          <a:endParaRPr lang="es-CO" dirty="0">
            <a:latin typeface="Andalus" panose="02020603050405020304" pitchFamily="18" charset="-78"/>
            <a:cs typeface="Andalus" panose="02020603050405020304" pitchFamily="18" charset="-78"/>
          </a:endParaRPr>
        </a:p>
      </dgm:t>
    </dgm:pt>
    <dgm:pt modelId="{67538D62-3B8F-4768-914D-721FE2E84115}" type="parTrans" cxnId="{592462B4-BAFD-426B-B7A8-31DF8C084C66}">
      <dgm:prSet/>
      <dgm:spPr/>
      <dgm:t>
        <a:bodyPr/>
        <a:lstStyle/>
        <a:p>
          <a:endParaRPr lang="es-CO"/>
        </a:p>
      </dgm:t>
    </dgm:pt>
    <dgm:pt modelId="{04189BA5-5892-4370-847A-090933845969}" type="sibTrans" cxnId="{592462B4-BAFD-426B-B7A8-31DF8C084C66}">
      <dgm:prSet/>
      <dgm:spPr/>
      <dgm:t>
        <a:bodyPr/>
        <a:lstStyle/>
        <a:p>
          <a:endParaRPr lang="es-CO"/>
        </a:p>
      </dgm:t>
    </dgm:pt>
    <dgm:pt modelId="{E44A6AE2-CC94-4FC7-BCCE-A82D6CE9C3C5}">
      <dgm:prSet/>
      <dgm:spPr/>
      <dgm:t>
        <a:bodyPr/>
        <a:lstStyle/>
        <a:p>
          <a:r>
            <a:rPr lang="es-CO" dirty="0" smtClean="0">
              <a:latin typeface="Andalus" panose="02020603050405020304" pitchFamily="18" charset="-78"/>
              <a:cs typeface="Andalus" panose="02020603050405020304" pitchFamily="18" charset="-78"/>
            </a:rPr>
            <a:t>Posturas</a:t>
          </a:r>
          <a:endParaRPr lang="es-CO" dirty="0">
            <a:latin typeface="Andalus" panose="02020603050405020304" pitchFamily="18" charset="-78"/>
            <a:cs typeface="Andalus" panose="02020603050405020304" pitchFamily="18" charset="-78"/>
          </a:endParaRPr>
        </a:p>
      </dgm:t>
    </dgm:pt>
    <dgm:pt modelId="{0BF87D6E-17B5-4333-AFAE-69D347EACE7E}" type="parTrans" cxnId="{C573D4A4-096D-4514-9DD1-53D7EF29E985}">
      <dgm:prSet/>
      <dgm:spPr/>
      <dgm:t>
        <a:bodyPr/>
        <a:lstStyle/>
        <a:p>
          <a:endParaRPr lang="es-CO"/>
        </a:p>
      </dgm:t>
    </dgm:pt>
    <dgm:pt modelId="{9821915C-3661-4646-8853-F5FFE89533A7}" type="sibTrans" cxnId="{C573D4A4-096D-4514-9DD1-53D7EF29E985}">
      <dgm:prSet/>
      <dgm:spPr/>
      <dgm:t>
        <a:bodyPr/>
        <a:lstStyle/>
        <a:p>
          <a:endParaRPr lang="es-CO"/>
        </a:p>
      </dgm:t>
    </dgm:pt>
    <dgm:pt modelId="{02137CD5-D583-4495-9571-8520D16ACC85}">
      <dgm:prSet/>
      <dgm:spPr/>
      <dgm:t>
        <a:bodyPr/>
        <a:lstStyle/>
        <a:p>
          <a:r>
            <a:rPr lang="es-CO" dirty="0" smtClean="0">
              <a:latin typeface="Andalus" panose="02020603050405020304" pitchFamily="18" charset="-78"/>
              <a:cs typeface="Andalus" panose="02020603050405020304" pitchFamily="18" charset="-78"/>
            </a:rPr>
            <a:t>Locativo</a:t>
          </a:r>
          <a:endParaRPr lang="es-CO" dirty="0">
            <a:latin typeface="Andalus" panose="02020603050405020304" pitchFamily="18" charset="-78"/>
            <a:cs typeface="Andalus" panose="02020603050405020304" pitchFamily="18" charset="-78"/>
          </a:endParaRPr>
        </a:p>
      </dgm:t>
    </dgm:pt>
    <dgm:pt modelId="{33D13537-7A79-4B07-BBEB-8FF4BC909CE6}" type="parTrans" cxnId="{DC4D845D-A495-4BA7-ACA1-CD6AB19C333B}">
      <dgm:prSet/>
      <dgm:spPr/>
      <dgm:t>
        <a:bodyPr/>
        <a:lstStyle/>
        <a:p>
          <a:endParaRPr lang="es-CO"/>
        </a:p>
      </dgm:t>
    </dgm:pt>
    <dgm:pt modelId="{E2123D8F-CFAA-4F33-9BFD-69368073E394}" type="sibTrans" cxnId="{DC4D845D-A495-4BA7-ACA1-CD6AB19C333B}">
      <dgm:prSet/>
      <dgm:spPr/>
      <dgm:t>
        <a:bodyPr/>
        <a:lstStyle/>
        <a:p>
          <a:endParaRPr lang="es-CO"/>
        </a:p>
      </dgm:t>
    </dgm:pt>
    <dgm:pt modelId="{6834C446-C9B8-4746-ABB2-6F65FAD62E48}">
      <dgm:prSet/>
      <dgm:spPr/>
      <dgm:t>
        <a:bodyPr/>
        <a:lstStyle/>
        <a:p>
          <a:r>
            <a:rPr lang="es-CO" dirty="0" smtClean="0">
              <a:latin typeface="Andalus" panose="02020603050405020304" pitchFamily="18" charset="-78"/>
              <a:cs typeface="Andalus" panose="02020603050405020304" pitchFamily="18" charset="-78"/>
            </a:rPr>
            <a:t>Tecnológico</a:t>
          </a:r>
          <a:endParaRPr lang="es-CO" dirty="0">
            <a:latin typeface="Andalus" panose="02020603050405020304" pitchFamily="18" charset="-78"/>
            <a:cs typeface="Andalus" panose="02020603050405020304" pitchFamily="18" charset="-78"/>
          </a:endParaRPr>
        </a:p>
      </dgm:t>
    </dgm:pt>
    <dgm:pt modelId="{C25EBED6-907E-49F1-BC04-F320FF4151D2}" type="parTrans" cxnId="{0433B9BE-E593-4381-AA97-47F7D82F742F}">
      <dgm:prSet/>
      <dgm:spPr/>
      <dgm:t>
        <a:bodyPr/>
        <a:lstStyle/>
        <a:p>
          <a:endParaRPr lang="es-CO"/>
        </a:p>
      </dgm:t>
    </dgm:pt>
    <dgm:pt modelId="{2BB99EFE-4038-48D7-B3FD-461A861F1F6B}" type="sibTrans" cxnId="{0433B9BE-E593-4381-AA97-47F7D82F742F}">
      <dgm:prSet/>
      <dgm:spPr/>
      <dgm:t>
        <a:bodyPr/>
        <a:lstStyle/>
        <a:p>
          <a:endParaRPr lang="es-CO"/>
        </a:p>
      </dgm:t>
    </dgm:pt>
    <dgm:pt modelId="{865B84D8-0854-4D0F-B155-78CAD6CCC11F}">
      <dgm:prSet/>
      <dgm:spPr/>
      <dgm:t>
        <a:bodyPr/>
        <a:lstStyle/>
        <a:p>
          <a:r>
            <a:rPr lang="es-CO" dirty="0" smtClean="0">
              <a:latin typeface="Andalus" panose="02020603050405020304" pitchFamily="18" charset="-78"/>
              <a:cs typeface="Andalus" panose="02020603050405020304" pitchFamily="18" charset="-78"/>
            </a:rPr>
            <a:t>Tránsito  y Públicos </a:t>
          </a:r>
          <a:endParaRPr lang="es-CO" dirty="0">
            <a:latin typeface="Andalus" panose="02020603050405020304" pitchFamily="18" charset="-78"/>
            <a:cs typeface="Andalus" panose="02020603050405020304" pitchFamily="18" charset="-78"/>
          </a:endParaRPr>
        </a:p>
      </dgm:t>
    </dgm:pt>
    <dgm:pt modelId="{8B78B624-280E-4F2C-AFC4-D81E3076022F}" type="parTrans" cxnId="{3EF2D1B0-E171-4484-8546-71587005647B}">
      <dgm:prSet/>
      <dgm:spPr/>
      <dgm:t>
        <a:bodyPr/>
        <a:lstStyle/>
        <a:p>
          <a:endParaRPr lang="es-CO"/>
        </a:p>
      </dgm:t>
    </dgm:pt>
    <dgm:pt modelId="{BEA534B5-964D-40A6-8C15-7E9CFFA3A5A2}" type="sibTrans" cxnId="{3EF2D1B0-E171-4484-8546-71587005647B}">
      <dgm:prSet/>
      <dgm:spPr/>
      <dgm:t>
        <a:bodyPr/>
        <a:lstStyle/>
        <a:p>
          <a:endParaRPr lang="es-CO"/>
        </a:p>
      </dgm:t>
    </dgm:pt>
    <dgm:pt modelId="{4480E331-79CD-4D96-AF4B-6566F62AA304}">
      <dgm:prSet/>
      <dgm:spPr/>
      <dgm:t>
        <a:bodyPr/>
        <a:lstStyle/>
        <a:p>
          <a:r>
            <a:rPr lang="es-CO" dirty="0" smtClean="0">
              <a:latin typeface="Andalus" panose="02020603050405020304" pitchFamily="18" charset="-78"/>
              <a:cs typeface="Andalus" panose="02020603050405020304" pitchFamily="18" charset="-78"/>
            </a:rPr>
            <a:t>Alturas y Espacios Confinados</a:t>
          </a:r>
          <a:endParaRPr lang="es-CO" dirty="0">
            <a:latin typeface="Andalus" panose="02020603050405020304" pitchFamily="18" charset="-78"/>
            <a:cs typeface="Andalus" panose="02020603050405020304" pitchFamily="18" charset="-78"/>
          </a:endParaRPr>
        </a:p>
      </dgm:t>
    </dgm:pt>
    <dgm:pt modelId="{0A856428-571A-40D0-9140-AA77735C1366}" type="parTrans" cxnId="{3AED3969-E0BD-40A6-86F6-F916B5C5E7AD}">
      <dgm:prSet/>
      <dgm:spPr/>
      <dgm:t>
        <a:bodyPr/>
        <a:lstStyle/>
        <a:p>
          <a:endParaRPr lang="es-CO"/>
        </a:p>
      </dgm:t>
    </dgm:pt>
    <dgm:pt modelId="{824B07B9-CC4E-47C2-8E1D-9089A29590DC}" type="sibTrans" cxnId="{3AED3969-E0BD-40A6-86F6-F916B5C5E7AD}">
      <dgm:prSet/>
      <dgm:spPr/>
      <dgm:t>
        <a:bodyPr/>
        <a:lstStyle/>
        <a:p>
          <a:endParaRPr lang="es-CO"/>
        </a:p>
      </dgm:t>
    </dgm:pt>
    <dgm:pt modelId="{EF25BE1E-88E7-44FC-B01B-07C0E4E929A2}">
      <dgm:prSet/>
      <dgm:spPr/>
      <dgm:t>
        <a:bodyPr/>
        <a:lstStyle/>
        <a:p>
          <a:r>
            <a:rPr lang="es-CO" dirty="0" smtClean="0">
              <a:latin typeface="Andalus" panose="02020603050405020304" pitchFamily="18" charset="-78"/>
              <a:cs typeface="Andalus" panose="02020603050405020304" pitchFamily="18" charset="-78"/>
            </a:rPr>
            <a:t>Esfuerzos</a:t>
          </a:r>
          <a:endParaRPr lang="es-CO" dirty="0">
            <a:latin typeface="Andalus" panose="02020603050405020304" pitchFamily="18" charset="-78"/>
            <a:cs typeface="Andalus" panose="02020603050405020304" pitchFamily="18" charset="-78"/>
          </a:endParaRPr>
        </a:p>
      </dgm:t>
    </dgm:pt>
    <dgm:pt modelId="{2887167A-F75A-461D-889B-CE506CC32729}" type="parTrans" cxnId="{B90C5789-EA2C-4A96-A462-7F110FE9EC5C}">
      <dgm:prSet/>
      <dgm:spPr/>
      <dgm:t>
        <a:bodyPr/>
        <a:lstStyle/>
        <a:p>
          <a:endParaRPr lang="es-CO"/>
        </a:p>
      </dgm:t>
    </dgm:pt>
    <dgm:pt modelId="{60CBBBF1-40CF-41B0-A884-ABD4F5DA595A}" type="sibTrans" cxnId="{B90C5789-EA2C-4A96-A462-7F110FE9EC5C}">
      <dgm:prSet/>
      <dgm:spPr/>
      <dgm:t>
        <a:bodyPr/>
        <a:lstStyle/>
        <a:p>
          <a:endParaRPr lang="es-CO"/>
        </a:p>
      </dgm:t>
    </dgm:pt>
    <dgm:pt modelId="{EB09A3F7-A4CD-4C6A-B8CD-1EF8AAB07FCE}">
      <dgm:prSet/>
      <dgm:spPr/>
      <dgm:t>
        <a:bodyPr/>
        <a:lstStyle/>
        <a:p>
          <a:r>
            <a:rPr lang="es-CO" dirty="0" smtClean="0">
              <a:latin typeface="Andalus" panose="02020603050405020304" pitchFamily="18" charset="-78"/>
              <a:cs typeface="Andalus" panose="02020603050405020304" pitchFamily="18" charset="-78"/>
            </a:rPr>
            <a:t>Temperatura</a:t>
          </a:r>
          <a:endParaRPr lang="es-CO" dirty="0">
            <a:latin typeface="Andalus" panose="02020603050405020304" pitchFamily="18" charset="-78"/>
            <a:cs typeface="Andalus" panose="02020603050405020304" pitchFamily="18" charset="-78"/>
          </a:endParaRPr>
        </a:p>
      </dgm:t>
    </dgm:pt>
    <dgm:pt modelId="{4E20FF2E-59A7-4183-A3F3-DF35AFD2DBDF}" type="parTrans" cxnId="{89FC92E2-5587-456E-8635-8BBF3701E6D7}">
      <dgm:prSet/>
      <dgm:spPr/>
      <dgm:t>
        <a:bodyPr/>
        <a:lstStyle/>
        <a:p>
          <a:endParaRPr lang="es-CO"/>
        </a:p>
      </dgm:t>
    </dgm:pt>
    <dgm:pt modelId="{8A329CEE-6F14-448A-99E4-62982BE88C79}" type="sibTrans" cxnId="{89FC92E2-5587-456E-8635-8BBF3701E6D7}">
      <dgm:prSet/>
      <dgm:spPr/>
      <dgm:t>
        <a:bodyPr/>
        <a:lstStyle/>
        <a:p>
          <a:endParaRPr lang="es-CO"/>
        </a:p>
      </dgm:t>
    </dgm:pt>
    <dgm:pt modelId="{253BB145-D485-437C-A13E-7F725A1B9922}">
      <dgm:prSet/>
      <dgm:spPr/>
      <dgm:t>
        <a:bodyPr/>
        <a:lstStyle/>
        <a:p>
          <a:r>
            <a:rPr lang="es-CO" dirty="0" smtClean="0">
              <a:latin typeface="Andalus" panose="02020603050405020304" pitchFamily="18" charset="-78"/>
              <a:cs typeface="Andalus" panose="02020603050405020304" pitchFamily="18" charset="-78"/>
            </a:rPr>
            <a:t>Radiaciones</a:t>
          </a:r>
          <a:endParaRPr lang="es-CO" dirty="0">
            <a:latin typeface="Andalus" panose="02020603050405020304" pitchFamily="18" charset="-78"/>
            <a:cs typeface="Andalus" panose="02020603050405020304" pitchFamily="18" charset="-78"/>
          </a:endParaRPr>
        </a:p>
      </dgm:t>
    </dgm:pt>
    <dgm:pt modelId="{71918CF1-7486-4ADA-85D7-9788F7BDD39B}" type="parTrans" cxnId="{121EF98E-BA5C-4691-86D9-EA8BB93B027F}">
      <dgm:prSet/>
      <dgm:spPr/>
      <dgm:t>
        <a:bodyPr/>
        <a:lstStyle/>
        <a:p>
          <a:endParaRPr lang="es-CO"/>
        </a:p>
      </dgm:t>
    </dgm:pt>
    <dgm:pt modelId="{4DD24B61-B112-480C-8878-3E764E3C7C25}" type="sibTrans" cxnId="{121EF98E-BA5C-4691-86D9-EA8BB93B027F}">
      <dgm:prSet/>
      <dgm:spPr/>
      <dgm:t>
        <a:bodyPr/>
        <a:lstStyle/>
        <a:p>
          <a:endParaRPr lang="es-CO"/>
        </a:p>
      </dgm:t>
    </dgm:pt>
    <dgm:pt modelId="{9FCBDAFA-31C7-4329-8600-2F67D9C95A2C}">
      <dgm:prSet/>
      <dgm:spPr/>
      <dgm:t>
        <a:bodyPr/>
        <a:lstStyle/>
        <a:p>
          <a:r>
            <a:rPr lang="es-CO" dirty="0" smtClean="0">
              <a:latin typeface="Andalus" panose="02020603050405020304" pitchFamily="18" charset="-78"/>
              <a:cs typeface="Andalus" panose="02020603050405020304" pitchFamily="18" charset="-78"/>
            </a:rPr>
            <a:t>Biológicos</a:t>
          </a:r>
          <a:endParaRPr lang="es-CO" dirty="0">
            <a:latin typeface="Andalus" panose="02020603050405020304" pitchFamily="18" charset="-78"/>
            <a:cs typeface="Andalus" panose="02020603050405020304" pitchFamily="18" charset="-78"/>
          </a:endParaRPr>
        </a:p>
      </dgm:t>
    </dgm:pt>
    <dgm:pt modelId="{218278B6-1753-49AC-ACC0-BEE1B17B9757}" type="parTrans" cxnId="{946F4F01-5C34-4B05-A320-0C7E1A480B36}">
      <dgm:prSet/>
      <dgm:spPr/>
      <dgm:t>
        <a:bodyPr/>
        <a:lstStyle/>
        <a:p>
          <a:endParaRPr lang="es-CO"/>
        </a:p>
      </dgm:t>
    </dgm:pt>
    <dgm:pt modelId="{9BF3AEEF-D6E2-4653-B157-808461C913DB}" type="sibTrans" cxnId="{946F4F01-5C34-4B05-A320-0C7E1A480B36}">
      <dgm:prSet/>
      <dgm:spPr/>
      <dgm:t>
        <a:bodyPr/>
        <a:lstStyle/>
        <a:p>
          <a:endParaRPr lang="es-CO"/>
        </a:p>
      </dgm:t>
    </dgm:pt>
    <dgm:pt modelId="{EA967AB8-6E84-4ABB-8A81-2846A9DFF4A8}">
      <dgm:prSet/>
      <dgm:spPr/>
      <dgm:t>
        <a:bodyPr/>
        <a:lstStyle/>
        <a:p>
          <a:r>
            <a:rPr lang="es-CO" dirty="0" smtClean="0">
              <a:latin typeface="Andalus" panose="02020603050405020304" pitchFamily="18" charset="-78"/>
              <a:cs typeface="Andalus" panose="02020603050405020304" pitchFamily="18" charset="-78"/>
            </a:rPr>
            <a:t>Virus, Bacterias, Hongos, Paracitos </a:t>
          </a:r>
          <a:endParaRPr lang="es-CO" dirty="0">
            <a:latin typeface="Andalus" panose="02020603050405020304" pitchFamily="18" charset="-78"/>
            <a:cs typeface="Andalus" panose="02020603050405020304" pitchFamily="18" charset="-78"/>
          </a:endParaRPr>
        </a:p>
      </dgm:t>
    </dgm:pt>
    <dgm:pt modelId="{4CBB50C8-71C1-4D33-9773-E3DA1F8E9DC2}" type="parTrans" cxnId="{044BFEC7-EAEF-4DCE-97F8-7DEB71F0DECF}">
      <dgm:prSet/>
      <dgm:spPr/>
      <dgm:t>
        <a:bodyPr/>
        <a:lstStyle/>
        <a:p>
          <a:endParaRPr lang="es-CO"/>
        </a:p>
      </dgm:t>
    </dgm:pt>
    <dgm:pt modelId="{AE64C279-BA1E-4BA4-A87A-BD59B02B164F}" type="sibTrans" cxnId="{044BFEC7-EAEF-4DCE-97F8-7DEB71F0DECF}">
      <dgm:prSet/>
      <dgm:spPr/>
      <dgm:t>
        <a:bodyPr/>
        <a:lstStyle/>
        <a:p>
          <a:endParaRPr lang="es-CO"/>
        </a:p>
      </dgm:t>
    </dgm:pt>
    <dgm:pt modelId="{69007777-52FF-48F1-8733-15620D80B3A0}">
      <dgm:prSet/>
      <dgm:spPr/>
      <dgm:t>
        <a:bodyPr/>
        <a:lstStyle/>
        <a:p>
          <a:r>
            <a:rPr lang="es-CO" dirty="0" smtClean="0">
              <a:latin typeface="Andalus" panose="02020603050405020304" pitchFamily="18" charset="-78"/>
              <a:cs typeface="Andalus" panose="02020603050405020304" pitchFamily="18" charset="-78"/>
            </a:rPr>
            <a:t>Plantas</a:t>
          </a:r>
          <a:endParaRPr lang="es-CO" dirty="0">
            <a:latin typeface="Andalus" panose="02020603050405020304" pitchFamily="18" charset="-78"/>
            <a:cs typeface="Andalus" panose="02020603050405020304" pitchFamily="18" charset="-78"/>
          </a:endParaRPr>
        </a:p>
      </dgm:t>
    </dgm:pt>
    <dgm:pt modelId="{1996BF4A-49A4-4DD0-8CB0-028438214C4C}" type="parTrans" cxnId="{3779D0A3-C9F9-4FF7-9C1E-D208B0D48958}">
      <dgm:prSet/>
      <dgm:spPr/>
      <dgm:t>
        <a:bodyPr/>
        <a:lstStyle/>
        <a:p>
          <a:endParaRPr lang="es-CO"/>
        </a:p>
      </dgm:t>
    </dgm:pt>
    <dgm:pt modelId="{3CEB9241-4523-42A9-BBDC-4F6BFFD1A23B}" type="sibTrans" cxnId="{3779D0A3-C9F9-4FF7-9C1E-D208B0D48958}">
      <dgm:prSet/>
      <dgm:spPr/>
      <dgm:t>
        <a:bodyPr/>
        <a:lstStyle/>
        <a:p>
          <a:endParaRPr lang="es-CO"/>
        </a:p>
      </dgm:t>
    </dgm:pt>
    <dgm:pt modelId="{D4B6FEB1-8C36-46A5-AB84-B0B3910094C1}">
      <dgm:prSet/>
      <dgm:spPr/>
      <dgm:t>
        <a:bodyPr/>
        <a:lstStyle/>
        <a:p>
          <a:r>
            <a:rPr lang="es-CO" dirty="0" smtClean="0">
              <a:latin typeface="Andalus" panose="02020603050405020304" pitchFamily="18" charset="-78"/>
              <a:cs typeface="Andalus" panose="02020603050405020304" pitchFamily="18" charset="-78"/>
            </a:rPr>
            <a:t>Animales</a:t>
          </a:r>
          <a:endParaRPr lang="es-CO" dirty="0">
            <a:latin typeface="Andalus" panose="02020603050405020304" pitchFamily="18" charset="-78"/>
            <a:cs typeface="Andalus" panose="02020603050405020304" pitchFamily="18" charset="-78"/>
          </a:endParaRPr>
        </a:p>
      </dgm:t>
    </dgm:pt>
    <dgm:pt modelId="{58189172-FEA0-4449-828A-8F1881E115AF}" type="parTrans" cxnId="{36FD73E6-6BC8-4E06-AFD6-32C47C24D5A3}">
      <dgm:prSet/>
      <dgm:spPr/>
      <dgm:t>
        <a:bodyPr/>
        <a:lstStyle/>
        <a:p>
          <a:endParaRPr lang="es-CO"/>
        </a:p>
      </dgm:t>
    </dgm:pt>
    <dgm:pt modelId="{96A1A94E-195A-49BF-B7D7-E85D8E533622}" type="sibTrans" cxnId="{36FD73E6-6BC8-4E06-AFD6-32C47C24D5A3}">
      <dgm:prSet/>
      <dgm:spPr/>
      <dgm:t>
        <a:bodyPr/>
        <a:lstStyle/>
        <a:p>
          <a:endParaRPr lang="es-CO"/>
        </a:p>
      </dgm:t>
    </dgm:pt>
    <dgm:pt modelId="{1A84B208-6944-493A-A82A-6C00DDE1ECA0}">
      <dgm:prSet/>
      <dgm:spPr/>
      <dgm:t>
        <a:bodyPr/>
        <a:lstStyle/>
        <a:p>
          <a:r>
            <a:rPr lang="es-CO" dirty="0" smtClean="0">
              <a:latin typeface="Andalus" panose="02020603050405020304" pitchFamily="18" charset="-78"/>
              <a:cs typeface="Andalus" panose="02020603050405020304" pitchFamily="18" charset="-78"/>
            </a:rPr>
            <a:t>Fluidos y Excrementos  </a:t>
          </a:r>
          <a:endParaRPr lang="es-CO" dirty="0">
            <a:latin typeface="Andalus" panose="02020603050405020304" pitchFamily="18" charset="-78"/>
            <a:cs typeface="Andalus" panose="02020603050405020304" pitchFamily="18" charset="-78"/>
          </a:endParaRPr>
        </a:p>
      </dgm:t>
    </dgm:pt>
    <dgm:pt modelId="{1D5B973F-A634-44F3-9B0F-D85B469AFED8}" type="parTrans" cxnId="{5222DD58-806F-4395-A53F-CA9942760287}">
      <dgm:prSet/>
      <dgm:spPr/>
      <dgm:t>
        <a:bodyPr/>
        <a:lstStyle/>
        <a:p>
          <a:endParaRPr lang="es-CO"/>
        </a:p>
      </dgm:t>
    </dgm:pt>
    <dgm:pt modelId="{1BC2E045-C15E-4F20-8A08-E0875A906AA8}" type="sibTrans" cxnId="{5222DD58-806F-4395-A53F-CA9942760287}">
      <dgm:prSet/>
      <dgm:spPr/>
      <dgm:t>
        <a:bodyPr/>
        <a:lstStyle/>
        <a:p>
          <a:endParaRPr lang="es-CO"/>
        </a:p>
      </dgm:t>
    </dgm:pt>
    <dgm:pt modelId="{D2AB8CF9-22EB-46DF-BC74-CB6AE8F80549}">
      <dgm:prSet/>
      <dgm:spPr/>
      <dgm:t>
        <a:bodyPr/>
        <a:lstStyle/>
        <a:p>
          <a:r>
            <a:rPr lang="es-CO" dirty="0" smtClean="0">
              <a:latin typeface="Andalus" panose="02020603050405020304" pitchFamily="18" charset="-78"/>
              <a:cs typeface="Andalus" panose="02020603050405020304" pitchFamily="18" charset="-78"/>
            </a:rPr>
            <a:t>Químico</a:t>
          </a:r>
          <a:endParaRPr lang="es-CO" dirty="0">
            <a:latin typeface="Andalus" panose="02020603050405020304" pitchFamily="18" charset="-78"/>
            <a:cs typeface="Andalus" panose="02020603050405020304" pitchFamily="18" charset="-78"/>
          </a:endParaRPr>
        </a:p>
      </dgm:t>
    </dgm:pt>
    <dgm:pt modelId="{CB998C39-B8BA-42E2-8679-4A179B94DE8E}" type="parTrans" cxnId="{6EBB43C7-DABF-427A-A609-CC884D31F8EB}">
      <dgm:prSet/>
      <dgm:spPr/>
      <dgm:t>
        <a:bodyPr/>
        <a:lstStyle/>
        <a:p>
          <a:endParaRPr lang="es-CO"/>
        </a:p>
      </dgm:t>
    </dgm:pt>
    <dgm:pt modelId="{2F4572FB-332B-42EE-B09A-C4C5289DDA9B}" type="sibTrans" cxnId="{6EBB43C7-DABF-427A-A609-CC884D31F8EB}">
      <dgm:prSet/>
      <dgm:spPr/>
      <dgm:t>
        <a:bodyPr/>
        <a:lstStyle/>
        <a:p>
          <a:endParaRPr lang="es-CO"/>
        </a:p>
      </dgm:t>
    </dgm:pt>
    <dgm:pt modelId="{FF73F52A-832C-4C8D-8B28-9EB16836F1BF}">
      <dgm:prSet/>
      <dgm:spPr/>
      <dgm:t>
        <a:bodyPr/>
        <a:lstStyle/>
        <a:p>
          <a:r>
            <a:rPr lang="es-CO" dirty="0" smtClean="0">
              <a:latin typeface="Andalus" panose="02020603050405020304" pitchFamily="18" charset="-78"/>
              <a:cs typeface="Andalus" panose="02020603050405020304" pitchFamily="18" charset="-78"/>
            </a:rPr>
            <a:t>Polvos</a:t>
          </a:r>
          <a:endParaRPr lang="es-CO" dirty="0">
            <a:latin typeface="Andalus" panose="02020603050405020304" pitchFamily="18" charset="-78"/>
            <a:cs typeface="Andalus" panose="02020603050405020304" pitchFamily="18" charset="-78"/>
          </a:endParaRPr>
        </a:p>
      </dgm:t>
    </dgm:pt>
    <dgm:pt modelId="{AA08C328-6B81-47AD-8266-AF5DD3D64B04}" type="parTrans" cxnId="{46A4AD4E-FE59-4DD4-9C40-D6D6CB63B862}">
      <dgm:prSet/>
      <dgm:spPr/>
      <dgm:t>
        <a:bodyPr/>
        <a:lstStyle/>
        <a:p>
          <a:endParaRPr lang="es-CO"/>
        </a:p>
      </dgm:t>
    </dgm:pt>
    <dgm:pt modelId="{F5E9ECA5-7896-4F59-9C14-9491AA26F128}" type="sibTrans" cxnId="{46A4AD4E-FE59-4DD4-9C40-D6D6CB63B862}">
      <dgm:prSet/>
      <dgm:spPr/>
      <dgm:t>
        <a:bodyPr/>
        <a:lstStyle/>
        <a:p>
          <a:endParaRPr lang="es-CO"/>
        </a:p>
      </dgm:t>
    </dgm:pt>
    <dgm:pt modelId="{AB6EC92F-1D95-4273-83A2-482BE073A985}">
      <dgm:prSet/>
      <dgm:spPr/>
      <dgm:t>
        <a:bodyPr/>
        <a:lstStyle/>
        <a:p>
          <a:r>
            <a:rPr lang="es-CO" dirty="0" smtClean="0">
              <a:latin typeface="Andalus" panose="02020603050405020304" pitchFamily="18" charset="-78"/>
              <a:cs typeface="Andalus" panose="02020603050405020304" pitchFamily="18" charset="-78"/>
            </a:rPr>
            <a:t>Líquidos</a:t>
          </a:r>
          <a:endParaRPr lang="es-CO" dirty="0">
            <a:latin typeface="Andalus" panose="02020603050405020304" pitchFamily="18" charset="-78"/>
            <a:cs typeface="Andalus" panose="02020603050405020304" pitchFamily="18" charset="-78"/>
          </a:endParaRPr>
        </a:p>
      </dgm:t>
    </dgm:pt>
    <dgm:pt modelId="{92B5791F-681E-4A6D-BBB4-BDF3EBAE36AA}" type="parTrans" cxnId="{064C8988-6C32-4CDE-A1F5-B5DB8FBE92C7}">
      <dgm:prSet/>
      <dgm:spPr/>
      <dgm:t>
        <a:bodyPr/>
        <a:lstStyle/>
        <a:p>
          <a:endParaRPr lang="es-CO"/>
        </a:p>
      </dgm:t>
    </dgm:pt>
    <dgm:pt modelId="{74933B64-BA1C-40BC-8880-35B8BF6D67D2}" type="sibTrans" cxnId="{064C8988-6C32-4CDE-A1F5-B5DB8FBE92C7}">
      <dgm:prSet/>
      <dgm:spPr/>
      <dgm:t>
        <a:bodyPr/>
        <a:lstStyle/>
        <a:p>
          <a:endParaRPr lang="es-CO"/>
        </a:p>
      </dgm:t>
    </dgm:pt>
    <dgm:pt modelId="{10480000-C046-4558-BB6C-E0AACA73CBCF}">
      <dgm:prSet/>
      <dgm:spPr/>
      <dgm:t>
        <a:bodyPr/>
        <a:lstStyle/>
        <a:p>
          <a:r>
            <a:rPr lang="es-CO" dirty="0" smtClean="0">
              <a:latin typeface="Andalus" panose="02020603050405020304" pitchFamily="18" charset="-78"/>
              <a:cs typeface="Andalus" panose="02020603050405020304" pitchFamily="18" charset="-78"/>
            </a:rPr>
            <a:t>Gases y Vapores</a:t>
          </a:r>
          <a:endParaRPr lang="es-CO" dirty="0">
            <a:latin typeface="Andalus" panose="02020603050405020304" pitchFamily="18" charset="-78"/>
            <a:cs typeface="Andalus" panose="02020603050405020304" pitchFamily="18" charset="-78"/>
          </a:endParaRPr>
        </a:p>
      </dgm:t>
    </dgm:pt>
    <dgm:pt modelId="{A96DD600-E10E-4F8B-AE52-A41F665571C5}" type="parTrans" cxnId="{19FFB860-A90C-498B-8637-2F73B4CBFDE8}">
      <dgm:prSet/>
      <dgm:spPr/>
      <dgm:t>
        <a:bodyPr/>
        <a:lstStyle/>
        <a:p>
          <a:endParaRPr lang="es-CO"/>
        </a:p>
      </dgm:t>
    </dgm:pt>
    <dgm:pt modelId="{41FBA7A2-93FB-4C7E-B857-5BE45AC9D5A8}" type="sibTrans" cxnId="{19FFB860-A90C-498B-8637-2F73B4CBFDE8}">
      <dgm:prSet/>
      <dgm:spPr/>
      <dgm:t>
        <a:bodyPr/>
        <a:lstStyle/>
        <a:p>
          <a:endParaRPr lang="es-CO"/>
        </a:p>
      </dgm:t>
    </dgm:pt>
    <dgm:pt modelId="{FEC96A95-D874-41F8-A793-D1C70CE5B958}">
      <dgm:prSet/>
      <dgm:spPr/>
      <dgm:t>
        <a:bodyPr/>
        <a:lstStyle/>
        <a:p>
          <a:r>
            <a:rPr lang="es-CO" dirty="0" smtClean="0">
              <a:latin typeface="Andalus" panose="02020603050405020304" pitchFamily="18" charset="-78"/>
              <a:cs typeface="Andalus" panose="02020603050405020304" pitchFamily="18" charset="-78"/>
            </a:rPr>
            <a:t>Material </a:t>
          </a:r>
          <a:r>
            <a:rPr lang="es-CO" dirty="0" err="1" smtClean="0">
              <a:latin typeface="Andalus" panose="02020603050405020304" pitchFamily="18" charset="-78"/>
              <a:cs typeface="Andalus" panose="02020603050405020304" pitchFamily="18" charset="-78"/>
            </a:rPr>
            <a:t>Particulado</a:t>
          </a:r>
          <a:endParaRPr lang="es-CO" dirty="0">
            <a:latin typeface="Andalus" panose="02020603050405020304" pitchFamily="18" charset="-78"/>
            <a:cs typeface="Andalus" panose="02020603050405020304" pitchFamily="18" charset="-78"/>
          </a:endParaRPr>
        </a:p>
      </dgm:t>
    </dgm:pt>
    <dgm:pt modelId="{2FCD3AC9-8305-42BC-86EA-F3FA11BF73C6}" type="parTrans" cxnId="{1707BCD8-3C66-42B0-8938-F0B3A4D0F2A8}">
      <dgm:prSet/>
      <dgm:spPr/>
      <dgm:t>
        <a:bodyPr/>
        <a:lstStyle/>
        <a:p>
          <a:endParaRPr lang="es-CO"/>
        </a:p>
      </dgm:t>
    </dgm:pt>
    <dgm:pt modelId="{41B81FF0-B95E-4150-9A3C-DC13717D1BED}" type="sibTrans" cxnId="{1707BCD8-3C66-42B0-8938-F0B3A4D0F2A8}">
      <dgm:prSet/>
      <dgm:spPr/>
      <dgm:t>
        <a:bodyPr/>
        <a:lstStyle/>
        <a:p>
          <a:endParaRPr lang="es-CO"/>
        </a:p>
      </dgm:t>
    </dgm:pt>
    <dgm:pt modelId="{06E2B9FB-DD0C-444B-9B89-A2327A8906F6}">
      <dgm:prSet/>
      <dgm:spPr/>
      <dgm:t>
        <a:bodyPr/>
        <a:lstStyle/>
        <a:p>
          <a:r>
            <a:rPr lang="es-CO" dirty="0" smtClean="0">
              <a:latin typeface="Andalus" panose="02020603050405020304" pitchFamily="18" charset="-78"/>
              <a:cs typeface="Andalus" panose="02020603050405020304" pitchFamily="18" charset="-78"/>
            </a:rPr>
            <a:t>Psicosocial</a:t>
          </a:r>
          <a:endParaRPr lang="es-CO" dirty="0">
            <a:latin typeface="Andalus" panose="02020603050405020304" pitchFamily="18" charset="-78"/>
            <a:cs typeface="Andalus" panose="02020603050405020304" pitchFamily="18" charset="-78"/>
          </a:endParaRPr>
        </a:p>
      </dgm:t>
    </dgm:pt>
    <dgm:pt modelId="{01D8B052-8ED2-4E45-BA46-0D2D23C79A55}" type="parTrans" cxnId="{7E862BD1-CE01-4392-A16A-C437644255A6}">
      <dgm:prSet/>
      <dgm:spPr/>
      <dgm:t>
        <a:bodyPr/>
        <a:lstStyle/>
        <a:p>
          <a:endParaRPr lang="es-CO"/>
        </a:p>
      </dgm:t>
    </dgm:pt>
    <dgm:pt modelId="{3500C6CB-576A-4507-B4C6-3A00A5E2D76F}" type="sibTrans" cxnId="{7E862BD1-CE01-4392-A16A-C437644255A6}">
      <dgm:prSet/>
      <dgm:spPr/>
      <dgm:t>
        <a:bodyPr/>
        <a:lstStyle/>
        <a:p>
          <a:endParaRPr lang="es-CO"/>
        </a:p>
      </dgm:t>
    </dgm:pt>
    <dgm:pt modelId="{EB7F7B5B-781F-4BF2-B72C-513B9AB220A1}">
      <dgm:prSet/>
      <dgm:spPr/>
      <dgm:t>
        <a:bodyPr/>
        <a:lstStyle/>
        <a:p>
          <a:r>
            <a:rPr lang="es-CO" dirty="0" smtClean="0">
              <a:latin typeface="Andalus" panose="02020603050405020304" pitchFamily="18" charset="-78"/>
              <a:cs typeface="Andalus" panose="02020603050405020304" pitchFamily="18" charset="-78"/>
            </a:rPr>
            <a:t>Interface Profesional</a:t>
          </a:r>
          <a:endParaRPr lang="es-CO" dirty="0">
            <a:latin typeface="Andalus" panose="02020603050405020304" pitchFamily="18" charset="-78"/>
            <a:cs typeface="Andalus" panose="02020603050405020304" pitchFamily="18" charset="-78"/>
          </a:endParaRPr>
        </a:p>
      </dgm:t>
    </dgm:pt>
    <dgm:pt modelId="{4F931A70-3154-4B21-BDD5-3CF7197FF3B8}" type="parTrans" cxnId="{70908D7F-A4BA-4717-8E9E-5EFB8FA3EE5F}">
      <dgm:prSet/>
      <dgm:spPr/>
      <dgm:t>
        <a:bodyPr/>
        <a:lstStyle/>
        <a:p>
          <a:endParaRPr lang="es-CO"/>
        </a:p>
      </dgm:t>
    </dgm:pt>
    <dgm:pt modelId="{50DC3EC5-DD74-411A-AA76-6CBB125CE518}" type="sibTrans" cxnId="{70908D7F-A4BA-4717-8E9E-5EFB8FA3EE5F}">
      <dgm:prSet/>
      <dgm:spPr/>
      <dgm:t>
        <a:bodyPr/>
        <a:lstStyle/>
        <a:p>
          <a:endParaRPr lang="es-CO"/>
        </a:p>
      </dgm:t>
    </dgm:pt>
    <dgm:pt modelId="{0963EDAB-BC2F-429F-AAA9-BD131C9909B1}">
      <dgm:prSet/>
      <dgm:spPr/>
      <dgm:t>
        <a:bodyPr/>
        <a:lstStyle/>
        <a:p>
          <a:r>
            <a:rPr lang="es-CO" dirty="0" smtClean="0">
              <a:latin typeface="Andalus" panose="02020603050405020304" pitchFamily="18" charset="-78"/>
              <a:cs typeface="Andalus" panose="02020603050405020304" pitchFamily="18" charset="-78"/>
            </a:rPr>
            <a:t>Condiciones de la tarea</a:t>
          </a:r>
          <a:endParaRPr lang="es-CO" dirty="0">
            <a:latin typeface="Andalus" panose="02020603050405020304" pitchFamily="18" charset="-78"/>
            <a:cs typeface="Andalus" panose="02020603050405020304" pitchFamily="18" charset="-78"/>
          </a:endParaRPr>
        </a:p>
      </dgm:t>
    </dgm:pt>
    <dgm:pt modelId="{D36D530D-3D04-4C62-A6BA-4B4A2C4179D9}" type="parTrans" cxnId="{D52B7A3E-44D3-433F-97C1-34C204F6A1CB}">
      <dgm:prSet/>
      <dgm:spPr/>
      <dgm:t>
        <a:bodyPr/>
        <a:lstStyle/>
        <a:p>
          <a:endParaRPr lang="es-CO"/>
        </a:p>
      </dgm:t>
    </dgm:pt>
    <dgm:pt modelId="{E9D371DB-58F6-4C59-8097-7925D7FB4EBE}" type="sibTrans" cxnId="{D52B7A3E-44D3-433F-97C1-34C204F6A1CB}">
      <dgm:prSet/>
      <dgm:spPr/>
      <dgm:t>
        <a:bodyPr/>
        <a:lstStyle/>
        <a:p>
          <a:endParaRPr lang="es-CO"/>
        </a:p>
      </dgm:t>
    </dgm:pt>
    <dgm:pt modelId="{6B66B5F8-63B7-49C6-BAC7-DF58E32940D0}">
      <dgm:prSet/>
      <dgm:spPr/>
      <dgm:t>
        <a:bodyPr/>
        <a:lstStyle/>
        <a:p>
          <a:r>
            <a:rPr lang="es-CO" dirty="0" smtClean="0">
              <a:latin typeface="Andalus" panose="02020603050405020304" pitchFamily="18" charset="-78"/>
              <a:cs typeface="Andalus" panose="02020603050405020304" pitchFamily="18" charset="-78"/>
            </a:rPr>
            <a:t>Jornadas de Trabajo</a:t>
          </a:r>
          <a:endParaRPr lang="es-CO" dirty="0">
            <a:latin typeface="Andalus" panose="02020603050405020304" pitchFamily="18" charset="-78"/>
            <a:cs typeface="Andalus" panose="02020603050405020304" pitchFamily="18" charset="-78"/>
          </a:endParaRPr>
        </a:p>
      </dgm:t>
    </dgm:pt>
    <dgm:pt modelId="{4F7FE61F-9799-41CC-87CE-AB74D78A2F02}" type="parTrans" cxnId="{A12F9456-817E-4CBF-8D34-36BB814982A0}">
      <dgm:prSet/>
      <dgm:spPr/>
      <dgm:t>
        <a:bodyPr/>
        <a:lstStyle/>
        <a:p>
          <a:endParaRPr lang="es-CO"/>
        </a:p>
      </dgm:t>
    </dgm:pt>
    <dgm:pt modelId="{7D80129D-A90C-40C8-9BA0-89DABE64B97A}" type="sibTrans" cxnId="{A12F9456-817E-4CBF-8D34-36BB814982A0}">
      <dgm:prSet/>
      <dgm:spPr/>
      <dgm:t>
        <a:bodyPr/>
        <a:lstStyle/>
        <a:p>
          <a:endParaRPr lang="es-CO"/>
        </a:p>
      </dgm:t>
    </dgm:pt>
    <dgm:pt modelId="{2D45358A-0814-462B-BB12-B01C55A34901}" type="pres">
      <dgm:prSet presAssocID="{8CE7B870-4B10-4063-BECF-0050CD5F7EE8}" presName="Name0" presStyleCnt="0">
        <dgm:presLayoutVars>
          <dgm:dir/>
          <dgm:resizeHandles val="exact"/>
        </dgm:presLayoutVars>
      </dgm:prSet>
      <dgm:spPr/>
      <dgm:t>
        <a:bodyPr/>
        <a:lstStyle/>
        <a:p>
          <a:endParaRPr lang="es-CO"/>
        </a:p>
      </dgm:t>
    </dgm:pt>
    <dgm:pt modelId="{1F3B621B-BDA0-42DD-AFA0-653DC9FAAD3F}" type="pres">
      <dgm:prSet presAssocID="{8CE7B870-4B10-4063-BECF-0050CD5F7EE8}" presName="bkgdShp" presStyleLbl="alignAccFollowNode1" presStyleIdx="0" presStyleCnt="1" custLinFactNeighborX="-7266"/>
      <dgm:spPr/>
      <dgm:t>
        <a:bodyPr/>
        <a:lstStyle/>
        <a:p>
          <a:endParaRPr lang="es-CO"/>
        </a:p>
      </dgm:t>
    </dgm:pt>
    <dgm:pt modelId="{1A785416-50F4-4330-A5E9-FEA82D97B777}" type="pres">
      <dgm:prSet presAssocID="{8CE7B870-4B10-4063-BECF-0050CD5F7EE8}" presName="linComp" presStyleCnt="0"/>
      <dgm:spPr/>
      <dgm:t>
        <a:bodyPr/>
        <a:lstStyle/>
        <a:p>
          <a:endParaRPr lang="es-CO"/>
        </a:p>
      </dgm:t>
    </dgm:pt>
    <dgm:pt modelId="{19D748FE-D817-486F-B709-216837716227}" type="pres">
      <dgm:prSet presAssocID="{06E2B9FB-DD0C-444B-9B89-A2327A8906F6}" presName="compNode" presStyleCnt="0"/>
      <dgm:spPr/>
      <dgm:t>
        <a:bodyPr/>
        <a:lstStyle/>
        <a:p>
          <a:endParaRPr lang="es-CO"/>
        </a:p>
      </dgm:t>
    </dgm:pt>
    <dgm:pt modelId="{A850855E-B41A-4266-A990-A856E5D91ECF}" type="pres">
      <dgm:prSet presAssocID="{06E2B9FB-DD0C-444B-9B89-A2327A8906F6}" presName="node" presStyleLbl="node1" presStyleIdx="0" presStyleCnt="6">
        <dgm:presLayoutVars>
          <dgm:bulletEnabled val="1"/>
        </dgm:presLayoutVars>
      </dgm:prSet>
      <dgm:spPr/>
      <dgm:t>
        <a:bodyPr/>
        <a:lstStyle/>
        <a:p>
          <a:endParaRPr lang="es-CO"/>
        </a:p>
      </dgm:t>
    </dgm:pt>
    <dgm:pt modelId="{D3E934E9-C12B-4AD1-9D39-F1AF3564E773}" type="pres">
      <dgm:prSet presAssocID="{06E2B9FB-DD0C-444B-9B89-A2327A8906F6}" presName="invisiNode" presStyleLbl="node1" presStyleIdx="0" presStyleCnt="6"/>
      <dgm:spPr/>
      <dgm:t>
        <a:bodyPr/>
        <a:lstStyle/>
        <a:p>
          <a:endParaRPr lang="es-CO"/>
        </a:p>
      </dgm:t>
    </dgm:pt>
    <dgm:pt modelId="{0F3EA811-0029-4F84-A1D7-5EAA8AF10641}" type="pres">
      <dgm:prSet presAssocID="{06E2B9FB-DD0C-444B-9B89-A2327A8906F6}"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t>
        <a:bodyPr/>
        <a:lstStyle/>
        <a:p>
          <a:endParaRPr lang="es-CO"/>
        </a:p>
      </dgm:t>
    </dgm:pt>
    <dgm:pt modelId="{5D1D8F87-798E-4C5A-868C-4449EC0EBBA4}" type="pres">
      <dgm:prSet presAssocID="{3500C6CB-576A-4507-B4C6-3A00A5E2D76F}" presName="sibTrans" presStyleLbl="sibTrans2D1" presStyleIdx="0" presStyleCnt="0"/>
      <dgm:spPr/>
      <dgm:t>
        <a:bodyPr/>
        <a:lstStyle/>
        <a:p>
          <a:endParaRPr lang="es-CO"/>
        </a:p>
      </dgm:t>
    </dgm:pt>
    <dgm:pt modelId="{A7DF49B3-38C1-419D-B31B-386C6FC50DEA}" type="pres">
      <dgm:prSet presAssocID="{D2AB8CF9-22EB-46DF-BC74-CB6AE8F80549}" presName="compNode" presStyleCnt="0"/>
      <dgm:spPr/>
      <dgm:t>
        <a:bodyPr/>
        <a:lstStyle/>
        <a:p>
          <a:endParaRPr lang="es-CO"/>
        </a:p>
      </dgm:t>
    </dgm:pt>
    <dgm:pt modelId="{951098B1-6B6E-4461-9C95-7C8B1229B6D3}" type="pres">
      <dgm:prSet presAssocID="{D2AB8CF9-22EB-46DF-BC74-CB6AE8F80549}" presName="node" presStyleLbl="node1" presStyleIdx="1" presStyleCnt="6">
        <dgm:presLayoutVars>
          <dgm:bulletEnabled val="1"/>
        </dgm:presLayoutVars>
      </dgm:prSet>
      <dgm:spPr/>
      <dgm:t>
        <a:bodyPr/>
        <a:lstStyle/>
        <a:p>
          <a:endParaRPr lang="es-CO"/>
        </a:p>
      </dgm:t>
    </dgm:pt>
    <dgm:pt modelId="{17575405-FB5B-41DB-8F4C-A0D1F5481E15}" type="pres">
      <dgm:prSet presAssocID="{D2AB8CF9-22EB-46DF-BC74-CB6AE8F80549}" presName="invisiNode" presStyleLbl="node1" presStyleIdx="1" presStyleCnt="6"/>
      <dgm:spPr/>
      <dgm:t>
        <a:bodyPr/>
        <a:lstStyle/>
        <a:p>
          <a:endParaRPr lang="es-CO"/>
        </a:p>
      </dgm:t>
    </dgm:pt>
    <dgm:pt modelId="{047B6997-74E1-408B-90EC-CAFDAB9B1DD8}" type="pres">
      <dgm:prSet presAssocID="{D2AB8CF9-22EB-46DF-BC74-CB6AE8F80549}"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t>
        <a:bodyPr/>
        <a:lstStyle/>
        <a:p>
          <a:endParaRPr lang="es-CO"/>
        </a:p>
      </dgm:t>
    </dgm:pt>
    <dgm:pt modelId="{CD01A3C5-3240-44D9-8455-5F72C7D3A5F5}" type="pres">
      <dgm:prSet presAssocID="{2F4572FB-332B-42EE-B09A-C4C5289DDA9B}" presName="sibTrans" presStyleLbl="sibTrans2D1" presStyleIdx="0" presStyleCnt="0"/>
      <dgm:spPr/>
      <dgm:t>
        <a:bodyPr/>
        <a:lstStyle/>
        <a:p>
          <a:endParaRPr lang="es-CO"/>
        </a:p>
      </dgm:t>
    </dgm:pt>
    <dgm:pt modelId="{D9AB2430-D15E-4F5E-A922-6298CD51705A}" type="pres">
      <dgm:prSet presAssocID="{A06F7645-4307-4CB6-8A3F-C0C818CA02E0}" presName="compNode" presStyleCnt="0"/>
      <dgm:spPr/>
      <dgm:t>
        <a:bodyPr/>
        <a:lstStyle/>
        <a:p>
          <a:endParaRPr lang="es-CO"/>
        </a:p>
      </dgm:t>
    </dgm:pt>
    <dgm:pt modelId="{49410AAC-226E-43E7-AC2B-2D1E76C83D45}" type="pres">
      <dgm:prSet presAssocID="{A06F7645-4307-4CB6-8A3F-C0C818CA02E0}" presName="node" presStyleLbl="node1" presStyleIdx="2" presStyleCnt="6">
        <dgm:presLayoutVars>
          <dgm:bulletEnabled val="1"/>
        </dgm:presLayoutVars>
      </dgm:prSet>
      <dgm:spPr/>
      <dgm:t>
        <a:bodyPr/>
        <a:lstStyle/>
        <a:p>
          <a:endParaRPr lang="es-CO"/>
        </a:p>
      </dgm:t>
    </dgm:pt>
    <dgm:pt modelId="{BA5F3CF5-3A94-49DE-9B8A-97662860CD6E}" type="pres">
      <dgm:prSet presAssocID="{A06F7645-4307-4CB6-8A3F-C0C818CA02E0}" presName="invisiNode" presStyleLbl="node1" presStyleIdx="2" presStyleCnt="6"/>
      <dgm:spPr/>
      <dgm:t>
        <a:bodyPr/>
        <a:lstStyle/>
        <a:p>
          <a:endParaRPr lang="es-CO"/>
        </a:p>
      </dgm:t>
    </dgm:pt>
    <dgm:pt modelId="{7B19AE60-5FEB-4781-BC89-32161BF95EBA}" type="pres">
      <dgm:prSet presAssocID="{A06F7645-4307-4CB6-8A3F-C0C818CA02E0}"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dgm:spPr>
      <dgm:t>
        <a:bodyPr/>
        <a:lstStyle/>
        <a:p>
          <a:endParaRPr lang="es-CO"/>
        </a:p>
      </dgm:t>
    </dgm:pt>
    <dgm:pt modelId="{234D66FE-3E1F-4D26-A5D3-4D2BB5FC01DD}" type="pres">
      <dgm:prSet presAssocID="{8A5A7CBA-17AD-4125-9310-0E83B78CDD34}" presName="sibTrans" presStyleLbl="sibTrans2D1" presStyleIdx="0" presStyleCnt="0"/>
      <dgm:spPr/>
      <dgm:t>
        <a:bodyPr/>
        <a:lstStyle/>
        <a:p>
          <a:endParaRPr lang="es-CO"/>
        </a:p>
      </dgm:t>
    </dgm:pt>
    <dgm:pt modelId="{F53B9858-F4ED-478E-99D8-6CC0843C733A}" type="pres">
      <dgm:prSet presAssocID="{9FCBDAFA-31C7-4329-8600-2F67D9C95A2C}" presName="compNode" presStyleCnt="0"/>
      <dgm:spPr/>
      <dgm:t>
        <a:bodyPr/>
        <a:lstStyle/>
        <a:p>
          <a:endParaRPr lang="es-CO"/>
        </a:p>
      </dgm:t>
    </dgm:pt>
    <dgm:pt modelId="{0640E964-7B10-4AC3-875E-A96C913EF5DB}" type="pres">
      <dgm:prSet presAssocID="{9FCBDAFA-31C7-4329-8600-2F67D9C95A2C}" presName="node" presStyleLbl="node1" presStyleIdx="3" presStyleCnt="6">
        <dgm:presLayoutVars>
          <dgm:bulletEnabled val="1"/>
        </dgm:presLayoutVars>
      </dgm:prSet>
      <dgm:spPr/>
      <dgm:t>
        <a:bodyPr/>
        <a:lstStyle/>
        <a:p>
          <a:endParaRPr lang="es-CO"/>
        </a:p>
      </dgm:t>
    </dgm:pt>
    <dgm:pt modelId="{5EDCD2E8-02F0-45E2-9378-260D44DE246D}" type="pres">
      <dgm:prSet presAssocID="{9FCBDAFA-31C7-4329-8600-2F67D9C95A2C}" presName="invisiNode" presStyleLbl="node1" presStyleIdx="3" presStyleCnt="6"/>
      <dgm:spPr/>
      <dgm:t>
        <a:bodyPr/>
        <a:lstStyle/>
        <a:p>
          <a:endParaRPr lang="es-CO"/>
        </a:p>
      </dgm:t>
    </dgm:pt>
    <dgm:pt modelId="{989C5A65-9820-4EDF-A43C-CB68DD2FE72B}" type="pres">
      <dgm:prSet presAssocID="{9FCBDAFA-31C7-4329-8600-2F67D9C95A2C}"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dgm:spPr>
      <dgm:t>
        <a:bodyPr/>
        <a:lstStyle/>
        <a:p>
          <a:endParaRPr lang="es-CO"/>
        </a:p>
      </dgm:t>
    </dgm:pt>
    <dgm:pt modelId="{9A1D1E8B-56D5-4312-85F1-9F4445A5B1A4}" type="pres">
      <dgm:prSet presAssocID="{9BF3AEEF-D6E2-4653-B157-808461C913DB}" presName="sibTrans" presStyleLbl="sibTrans2D1" presStyleIdx="0" presStyleCnt="0"/>
      <dgm:spPr/>
      <dgm:t>
        <a:bodyPr/>
        <a:lstStyle/>
        <a:p>
          <a:endParaRPr lang="es-CO"/>
        </a:p>
      </dgm:t>
    </dgm:pt>
    <dgm:pt modelId="{10AF3F15-AE43-41F0-9B14-05C21E1B99C0}" type="pres">
      <dgm:prSet presAssocID="{B9FD653A-802E-42F4-B4D7-9CE4EAC5DC68}" presName="compNode" presStyleCnt="0"/>
      <dgm:spPr/>
      <dgm:t>
        <a:bodyPr/>
        <a:lstStyle/>
        <a:p>
          <a:endParaRPr lang="es-CO"/>
        </a:p>
      </dgm:t>
    </dgm:pt>
    <dgm:pt modelId="{08B6C487-4D5A-4430-8EA7-FA6C8CA579CB}" type="pres">
      <dgm:prSet presAssocID="{B9FD653A-802E-42F4-B4D7-9CE4EAC5DC68}" presName="node" presStyleLbl="node1" presStyleIdx="4" presStyleCnt="6">
        <dgm:presLayoutVars>
          <dgm:bulletEnabled val="1"/>
        </dgm:presLayoutVars>
      </dgm:prSet>
      <dgm:spPr/>
      <dgm:t>
        <a:bodyPr/>
        <a:lstStyle/>
        <a:p>
          <a:endParaRPr lang="es-CO"/>
        </a:p>
      </dgm:t>
    </dgm:pt>
    <dgm:pt modelId="{A7D76491-0103-4780-9880-85762D2FA9EF}" type="pres">
      <dgm:prSet presAssocID="{B9FD653A-802E-42F4-B4D7-9CE4EAC5DC68}" presName="invisiNode" presStyleLbl="node1" presStyleIdx="4" presStyleCnt="6"/>
      <dgm:spPr/>
      <dgm:t>
        <a:bodyPr/>
        <a:lstStyle/>
        <a:p>
          <a:endParaRPr lang="es-CO"/>
        </a:p>
      </dgm:t>
    </dgm:pt>
    <dgm:pt modelId="{40B61116-7D3C-45D0-AC9F-2200C2007990}" type="pres">
      <dgm:prSet presAssocID="{B9FD653A-802E-42F4-B4D7-9CE4EAC5DC68}"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dgm:spPr>
      <dgm:t>
        <a:bodyPr/>
        <a:lstStyle/>
        <a:p>
          <a:endParaRPr lang="es-CO"/>
        </a:p>
      </dgm:t>
    </dgm:pt>
    <dgm:pt modelId="{5367A690-74C4-45A0-A36E-C27486387052}" type="pres">
      <dgm:prSet presAssocID="{C77439C7-3D59-40B1-97F9-E72AF85C7207}" presName="sibTrans" presStyleLbl="sibTrans2D1" presStyleIdx="0" presStyleCnt="0"/>
      <dgm:spPr/>
      <dgm:t>
        <a:bodyPr/>
        <a:lstStyle/>
        <a:p>
          <a:endParaRPr lang="es-CO"/>
        </a:p>
      </dgm:t>
    </dgm:pt>
    <dgm:pt modelId="{6FE0EC61-763A-45F8-9E0D-1F3C2FA84B9C}" type="pres">
      <dgm:prSet presAssocID="{3DE37B87-DA91-45C7-9AF2-4AB8A2ADA5DD}" presName="compNode" presStyleCnt="0"/>
      <dgm:spPr/>
      <dgm:t>
        <a:bodyPr/>
        <a:lstStyle/>
        <a:p>
          <a:endParaRPr lang="es-CO"/>
        </a:p>
      </dgm:t>
    </dgm:pt>
    <dgm:pt modelId="{5E2C71F4-39AD-4684-ACDE-56B8F3604B32}" type="pres">
      <dgm:prSet presAssocID="{3DE37B87-DA91-45C7-9AF2-4AB8A2ADA5DD}" presName="node" presStyleLbl="node1" presStyleIdx="5" presStyleCnt="6">
        <dgm:presLayoutVars>
          <dgm:bulletEnabled val="1"/>
        </dgm:presLayoutVars>
      </dgm:prSet>
      <dgm:spPr/>
      <dgm:t>
        <a:bodyPr/>
        <a:lstStyle/>
        <a:p>
          <a:endParaRPr lang="es-CO"/>
        </a:p>
      </dgm:t>
    </dgm:pt>
    <dgm:pt modelId="{B1D85F04-A922-4FA7-A665-0F75D3B951BC}" type="pres">
      <dgm:prSet presAssocID="{3DE37B87-DA91-45C7-9AF2-4AB8A2ADA5DD}" presName="invisiNode" presStyleLbl="node1" presStyleIdx="5" presStyleCnt="6"/>
      <dgm:spPr/>
      <dgm:t>
        <a:bodyPr/>
        <a:lstStyle/>
        <a:p>
          <a:endParaRPr lang="es-CO"/>
        </a:p>
      </dgm:t>
    </dgm:pt>
    <dgm:pt modelId="{07C5E8EE-4FC0-4930-B6D7-3BD1DC7D9BA1}" type="pres">
      <dgm:prSet presAssocID="{3DE37B87-DA91-45C7-9AF2-4AB8A2ADA5DD}"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6000" r="-6000"/>
          </a:stretch>
        </a:blipFill>
      </dgm:spPr>
      <dgm:t>
        <a:bodyPr/>
        <a:lstStyle/>
        <a:p>
          <a:endParaRPr lang="es-CO"/>
        </a:p>
      </dgm:t>
    </dgm:pt>
  </dgm:ptLst>
  <dgm:cxnLst>
    <dgm:cxn modelId="{35F6BEE0-F193-4A95-8A33-FC947FD995B3}" type="presOf" srcId="{0963EDAB-BC2F-429F-AAA9-BD131C9909B1}" destId="{A850855E-B41A-4266-A990-A856E5D91ECF}" srcOrd="0" destOrd="2" presId="urn:microsoft.com/office/officeart/2005/8/layout/pList2"/>
    <dgm:cxn modelId="{121EF98E-BA5C-4691-86D9-EA8BB93B027F}" srcId="{A06F7645-4307-4CB6-8A3F-C0C818CA02E0}" destId="{253BB145-D485-437C-A13E-7F725A1B9922}" srcOrd="0" destOrd="0" parTransId="{71918CF1-7486-4ADA-85D7-9788F7BDD39B}" sibTransId="{4DD24B61-B112-480C-8878-3E764E3C7C25}"/>
    <dgm:cxn modelId="{46D062BD-7AE1-4CC1-8000-DC2E3DCC4FF4}" type="presOf" srcId="{EF25BE1E-88E7-44FC-B01B-07C0E4E929A2}" destId="{08B6C487-4D5A-4430-8EA7-FA6C8CA579CB}" srcOrd="0" destOrd="2" presId="urn:microsoft.com/office/officeart/2005/8/layout/pList2"/>
    <dgm:cxn modelId="{2E74FD38-670C-4BA9-9CEF-164004F9845E}" srcId="{3DE37B87-DA91-45C7-9AF2-4AB8A2ADA5DD}" destId="{E969F281-9BC0-46FD-8831-C91BE2D8941E}" srcOrd="1" destOrd="0" parTransId="{80476A77-68D0-4D84-B618-CE256F06F1B8}" sibTransId="{627695C2-667E-40C1-BEA5-8DA778B6991C}"/>
    <dgm:cxn modelId="{46A4AD4E-FE59-4DD4-9C40-D6D6CB63B862}" srcId="{D2AB8CF9-22EB-46DF-BC74-CB6AE8F80549}" destId="{FF73F52A-832C-4C8D-8B28-9EB16836F1BF}" srcOrd="3" destOrd="0" parTransId="{AA08C328-6B81-47AD-8266-AF5DD3D64B04}" sibTransId="{F5E9ECA5-7896-4F59-9C14-9491AA26F128}"/>
    <dgm:cxn modelId="{44450408-413C-4503-ABB1-6CF3F92D0538}" srcId="{8CE7B870-4B10-4063-BECF-0050CD5F7EE8}" destId="{B9FD653A-802E-42F4-B4D7-9CE4EAC5DC68}" srcOrd="4" destOrd="0" parTransId="{99545A5A-D7D9-46C6-AF81-CA7176B4B2DC}" sibTransId="{C77439C7-3D59-40B1-97F9-E72AF85C7207}"/>
    <dgm:cxn modelId="{1CACD45F-36E7-4FD3-8B20-39D5BAAFA7EC}" type="presOf" srcId="{EA967AB8-6E84-4ABB-8A81-2846A9DFF4A8}" destId="{0640E964-7B10-4AC3-875E-A96C913EF5DB}" srcOrd="0" destOrd="4" presId="urn:microsoft.com/office/officeart/2005/8/layout/pList2"/>
    <dgm:cxn modelId="{89FC92E2-5587-456E-8635-8BBF3701E6D7}" srcId="{A06F7645-4307-4CB6-8A3F-C0C818CA02E0}" destId="{EB09A3F7-A4CD-4C6A-B8CD-1EF8AAB07FCE}" srcOrd="1" destOrd="0" parTransId="{4E20FF2E-59A7-4183-A3F3-DF35AFD2DBDF}" sibTransId="{8A329CEE-6F14-448A-99E4-62982BE88C79}"/>
    <dgm:cxn modelId="{592462B4-BAFD-426B-B7A8-31DF8C084C66}" srcId="{B9FD653A-802E-42F4-B4D7-9CE4EAC5DC68}" destId="{7EB1DE8D-26E9-4040-A6E6-E917CECADD09}" srcOrd="0" destOrd="0" parTransId="{67538D62-3B8F-4768-914D-721FE2E84115}" sibTransId="{04189BA5-5892-4370-847A-090933845969}"/>
    <dgm:cxn modelId="{FE5CB42F-FABB-4C63-92FB-5F23AFC78C75}" type="presOf" srcId="{8CE7B870-4B10-4063-BECF-0050CD5F7EE8}" destId="{2D45358A-0814-462B-BB12-B01C55A34901}" srcOrd="0" destOrd="0" presId="urn:microsoft.com/office/officeart/2005/8/layout/pList2"/>
    <dgm:cxn modelId="{4112F89A-ACF3-48BE-9F41-9EF482510372}" type="presOf" srcId="{8A5A7CBA-17AD-4125-9310-0E83B78CDD34}" destId="{234D66FE-3E1F-4D26-A5D3-4D2BB5FC01DD}" srcOrd="0" destOrd="0" presId="urn:microsoft.com/office/officeart/2005/8/layout/pList2"/>
    <dgm:cxn modelId="{F7A09097-6D23-4D41-B4BE-8B10F477A703}" type="presOf" srcId="{B9FD653A-802E-42F4-B4D7-9CE4EAC5DC68}" destId="{08B6C487-4D5A-4430-8EA7-FA6C8CA579CB}" srcOrd="0" destOrd="0" presId="urn:microsoft.com/office/officeart/2005/8/layout/pList2"/>
    <dgm:cxn modelId="{6EBB43C7-DABF-427A-A609-CC884D31F8EB}" srcId="{8CE7B870-4B10-4063-BECF-0050CD5F7EE8}" destId="{D2AB8CF9-22EB-46DF-BC74-CB6AE8F80549}" srcOrd="1" destOrd="0" parTransId="{CB998C39-B8BA-42E2-8679-4A179B94DE8E}" sibTransId="{2F4572FB-332B-42EE-B09A-C4C5289DDA9B}"/>
    <dgm:cxn modelId="{6F14A07C-4892-4F16-8CDD-132FD3AEC1C8}" srcId="{8CE7B870-4B10-4063-BECF-0050CD5F7EE8}" destId="{3DE37B87-DA91-45C7-9AF2-4AB8A2ADA5DD}" srcOrd="5" destOrd="0" parTransId="{2F3444E6-C871-48E4-BECD-362F2879B79A}" sibTransId="{E85A90B6-F045-498C-90D9-E4BFC1273DD3}"/>
    <dgm:cxn modelId="{19FFB860-A90C-498B-8637-2F73B4CBFDE8}" srcId="{D2AB8CF9-22EB-46DF-BC74-CB6AE8F80549}" destId="{10480000-C046-4558-BB6C-E0AACA73CBCF}" srcOrd="1" destOrd="0" parTransId="{A96DD600-E10E-4F8B-AE52-A41F665571C5}" sibTransId="{41FBA7A2-93FB-4C7E-B857-5BE45AC9D5A8}"/>
    <dgm:cxn modelId="{B90C5789-EA2C-4A96-A462-7F110FE9EC5C}" srcId="{B9FD653A-802E-42F4-B4D7-9CE4EAC5DC68}" destId="{EF25BE1E-88E7-44FC-B01B-07C0E4E929A2}" srcOrd="1" destOrd="0" parTransId="{2887167A-F75A-461D-889B-CE506CC32729}" sibTransId="{60CBBBF1-40CF-41B0-A884-ABD4F5DA595A}"/>
    <dgm:cxn modelId="{3AED3969-E0BD-40A6-86F6-F916B5C5E7AD}" srcId="{3DE37B87-DA91-45C7-9AF2-4AB8A2ADA5DD}" destId="{4480E331-79CD-4D96-AF4B-6566F62AA304}" srcOrd="3" destOrd="0" parTransId="{0A856428-571A-40D0-9140-AA77735C1366}" sibTransId="{824B07B9-CC4E-47C2-8E1D-9089A29590DC}"/>
    <dgm:cxn modelId="{959A01CA-49A3-465B-BA09-624F6A1259EB}" type="presOf" srcId="{6B66B5F8-63B7-49C6-BAC7-DF58E32940D0}" destId="{A850855E-B41A-4266-A990-A856E5D91ECF}" srcOrd="0" destOrd="3" presId="urn:microsoft.com/office/officeart/2005/8/layout/pList2"/>
    <dgm:cxn modelId="{E18F7103-C3DF-486F-9FDE-C3D1003E5F06}" type="presOf" srcId="{C77439C7-3D59-40B1-97F9-E72AF85C7207}" destId="{5367A690-74C4-45A0-A36E-C27486387052}" srcOrd="0" destOrd="0" presId="urn:microsoft.com/office/officeart/2005/8/layout/pList2"/>
    <dgm:cxn modelId="{902C9020-A2A7-447F-B335-AA76BD9AB91E}" type="presOf" srcId="{D2AB8CF9-22EB-46DF-BC74-CB6AE8F80549}" destId="{951098B1-6B6E-4461-9C95-7C8B1229B6D3}" srcOrd="0" destOrd="0" presId="urn:microsoft.com/office/officeart/2005/8/layout/pList2"/>
    <dgm:cxn modelId="{95E90138-BE1F-4996-AA86-C27D062A9601}" type="presOf" srcId="{FEC96A95-D874-41F8-A793-D1C70CE5B958}" destId="{951098B1-6B6E-4461-9C95-7C8B1229B6D3}" srcOrd="0" destOrd="1" presId="urn:microsoft.com/office/officeart/2005/8/layout/pList2"/>
    <dgm:cxn modelId="{064C8988-6C32-4CDE-A1F5-B5DB8FBE92C7}" srcId="{D2AB8CF9-22EB-46DF-BC74-CB6AE8F80549}" destId="{AB6EC92F-1D95-4273-83A2-482BE073A985}" srcOrd="2" destOrd="0" parTransId="{92B5791F-681E-4A6D-BBB4-BDF3EBAE36AA}" sibTransId="{74933B64-BA1C-40BC-8880-35B8BF6D67D2}"/>
    <dgm:cxn modelId="{36FD73E6-6BC8-4E06-AFD6-32C47C24D5A3}" srcId="{9FCBDAFA-31C7-4329-8600-2F67D9C95A2C}" destId="{D4B6FEB1-8C36-46A5-AB84-B0B3910094C1}" srcOrd="1" destOrd="0" parTransId="{58189172-FEA0-4449-828A-8F1881E115AF}" sibTransId="{96A1A94E-195A-49BF-B7D7-E85D8E533622}"/>
    <dgm:cxn modelId="{6DC0C642-4485-40D5-AF66-ED44388309D9}" type="presOf" srcId="{7EB1DE8D-26E9-4040-A6E6-E917CECADD09}" destId="{08B6C487-4D5A-4430-8EA7-FA6C8CA579CB}" srcOrd="0" destOrd="1" presId="urn:microsoft.com/office/officeart/2005/8/layout/pList2"/>
    <dgm:cxn modelId="{4AB951FC-6B79-464A-A631-9FCCFB69ABE3}" type="presOf" srcId="{EB7F7B5B-781F-4BF2-B72C-513B9AB220A1}" destId="{A850855E-B41A-4266-A990-A856E5D91ECF}" srcOrd="0" destOrd="1" presId="urn:microsoft.com/office/officeart/2005/8/layout/pList2"/>
    <dgm:cxn modelId="{1976BB9F-E015-4533-8ED2-2546704F1471}" srcId="{A06F7645-4307-4CB6-8A3F-C0C818CA02E0}" destId="{D38BAF35-671B-4DDF-8C8C-A2C0122480AB}" srcOrd="3" destOrd="0" parTransId="{FB4DDAC1-B1B8-4F90-BDE9-3C3866DAB060}" sibTransId="{875731D5-34C0-4C78-A0B7-7F80B6F28E58}"/>
    <dgm:cxn modelId="{93698C75-18D0-47BC-9289-986358925973}" type="presOf" srcId="{FF73F52A-832C-4C8D-8B28-9EB16836F1BF}" destId="{951098B1-6B6E-4461-9C95-7C8B1229B6D3}" srcOrd="0" destOrd="4" presId="urn:microsoft.com/office/officeart/2005/8/layout/pList2"/>
    <dgm:cxn modelId="{03114C83-746C-42D9-9869-F7F0700CDFFD}" type="presOf" srcId="{06E2B9FB-DD0C-444B-9B89-A2327A8906F6}" destId="{A850855E-B41A-4266-A990-A856E5D91ECF}" srcOrd="0" destOrd="0" presId="urn:microsoft.com/office/officeart/2005/8/layout/pList2"/>
    <dgm:cxn modelId="{DC4D845D-A495-4BA7-ACA1-CD6AB19C333B}" srcId="{3DE37B87-DA91-45C7-9AF2-4AB8A2ADA5DD}" destId="{02137CD5-D583-4495-9571-8520D16ACC85}" srcOrd="5" destOrd="0" parTransId="{33D13537-7A79-4B07-BBEB-8FF4BC909CE6}" sibTransId="{E2123D8F-CFAA-4F33-9BFD-69368073E394}"/>
    <dgm:cxn modelId="{70908D7F-A4BA-4717-8E9E-5EFB8FA3EE5F}" srcId="{06E2B9FB-DD0C-444B-9B89-A2327A8906F6}" destId="{EB7F7B5B-781F-4BF2-B72C-513B9AB220A1}" srcOrd="0" destOrd="0" parTransId="{4F931A70-3154-4B21-BDD5-3CF7197FF3B8}" sibTransId="{50DC3EC5-DD74-411A-AA76-6CBB125CE518}"/>
    <dgm:cxn modelId="{3779D0A3-C9F9-4FF7-9C1E-D208B0D48958}" srcId="{9FCBDAFA-31C7-4329-8600-2F67D9C95A2C}" destId="{69007777-52FF-48F1-8733-15620D80B3A0}" srcOrd="2" destOrd="0" parTransId="{1996BF4A-49A4-4DD0-8CB0-028438214C4C}" sibTransId="{3CEB9241-4523-42A9-BBDC-4F6BFFD1A23B}"/>
    <dgm:cxn modelId="{34ACE18D-BB68-4DC2-8ABD-CB9EA1FF0AD3}" type="presOf" srcId="{7DB35CC3-F308-4A41-8B1A-4D59AAD7FC97}" destId="{49410AAC-226E-43E7-AC2B-2D1E76C83D45}" srcOrd="0" destOrd="5" presId="urn:microsoft.com/office/officeart/2005/8/layout/pList2"/>
    <dgm:cxn modelId="{FA002C39-4113-49A4-A282-42B2A9A3F4AE}" type="presOf" srcId="{9FCBDAFA-31C7-4329-8600-2F67D9C95A2C}" destId="{0640E964-7B10-4AC3-875E-A96C913EF5DB}" srcOrd="0" destOrd="0" presId="urn:microsoft.com/office/officeart/2005/8/layout/pList2"/>
    <dgm:cxn modelId="{B21C05C7-B92B-4A90-99F6-90A19C871A7C}" type="presOf" srcId="{AB6EC92F-1D95-4273-83A2-482BE073A985}" destId="{951098B1-6B6E-4461-9C95-7C8B1229B6D3}" srcOrd="0" destOrd="3" presId="urn:microsoft.com/office/officeart/2005/8/layout/pList2"/>
    <dgm:cxn modelId="{9DED8046-E49C-41E2-825B-563CD5E33ABD}" type="presOf" srcId="{2F4572FB-332B-42EE-B09A-C4C5289DDA9B}" destId="{CD01A3C5-3240-44D9-8455-5F72C7D3A5F5}" srcOrd="0" destOrd="0" presId="urn:microsoft.com/office/officeart/2005/8/layout/pList2"/>
    <dgm:cxn modelId="{C573D4A4-096D-4514-9DD1-53D7EF29E985}" srcId="{B9FD653A-802E-42F4-B4D7-9CE4EAC5DC68}" destId="{E44A6AE2-CC94-4FC7-BCCE-A82D6CE9C3C5}" srcOrd="2" destOrd="0" parTransId="{0BF87D6E-17B5-4333-AFAE-69D347EACE7E}" sibTransId="{9821915C-3661-4646-8853-F5FFE89533A7}"/>
    <dgm:cxn modelId="{044BFEC7-EAEF-4DCE-97F8-7DEB71F0DECF}" srcId="{9FCBDAFA-31C7-4329-8600-2F67D9C95A2C}" destId="{EA967AB8-6E84-4ABB-8A81-2846A9DFF4A8}" srcOrd="3" destOrd="0" parTransId="{4CBB50C8-71C1-4D33-9773-E3DA1F8E9DC2}" sibTransId="{AE64C279-BA1E-4BA4-A87A-BD59B02B164F}"/>
    <dgm:cxn modelId="{C25F2010-8D1D-4CD5-8874-94A481A2BFE3}" type="presOf" srcId="{253BB145-D485-437C-A13E-7F725A1B9922}" destId="{49410AAC-226E-43E7-AC2B-2D1E76C83D45}" srcOrd="0" destOrd="1" presId="urn:microsoft.com/office/officeart/2005/8/layout/pList2"/>
    <dgm:cxn modelId="{EEC86C80-49F4-48EA-8BCD-07B0DE506430}" type="presOf" srcId="{E44A6AE2-CC94-4FC7-BCCE-A82D6CE9C3C5}" destId="{08B6C487-4D5A-4430-8EA7-FA6C8CA579CB}" srcOrd="0" destOrd="3" presId="urn:microsoft.com/office/officeart/2005/8/layout/pList2"/>
    <dgm:cxn modelId="{CD616FB1-12F8-4867-9C45-255D0D70D0F8}" type="presOf" srcId="{1A84B208-6944-493A-A82A-6C00DDE1ECA0}" destId="{0640E964-7B10-4AC3-875E-A96C913EF5DB}" srcOrd="0" destOrd="1" presId="urn:microsoft.com/office/officeart/2005/8/layout/pList2"/>
    <dgm:cxn modelId="{1707BCD8-3C66-42B0-8938-F0B3A4D0F2A8}" srcId="{D2AB8CF9-22EB-46DF-BC74-CB6AE8F80549}" destId="{FEC96A95-D874-41F8-A793-D1C70CE5B958}" srcOrd="0" destOrd="0" parTransId="{2FCD3AC9-8305-42BC-86EA-F3FA11BF73C6}" sibTransId="{41B81FF0-B95E-4150-9A3C-DC13717D1BED}"/>
    <dgm:cxn modelId="{0AE05590-C325-4D1E-8646-E2DCB5997B01}" type="presOf" srcId="{A06F7645-4307-4CB6-8A3F-C0C818CA02E0}" destId="{49410AAC-226E-43E7-AC2B-2D1E76C83D45}" srcOrd="0" destOrd="0" presId="urn:microsoft.com/office/officeart/2005/8/layout/pList2"/>
    <dgm:cxn modelId="{C70F7AB5-4C0D-4D25-B04B-116F47838B5E}" srcId="{A06F7645-4307-4CB6-8A3F-C0C818CA02E0}" destId="{7DB35CC3-F308-4A41-8B1A-4D59AAD7FC97}" srcOrd="4" destOrd="0" parTransId="{57F964EA-2F9C-4645-96E3-97CB5D4BBCB0}" sibTransId="{657DD600-3914-4615-A458-29EFA8F24CA3}"/>
    <dgm:cxn modelId="{38B4414B-742D-4EF7-AB42-67034EA87C80}" type="presOf" srcId="{FBD967ED-F84C-4350-938D-FCE9E0C9FA6F}" destId="{49410AAC-226E-43E7-AC2B-2D1E76C83D45}" srcOrd="0" destOrd="3" presId="urn:microsoft.com/office/officeart/2005/8/layout/pList2"/>
    <dgm:cxn modelId="{2E771121-FF70-4563-97A7-59697696619B}" type="presOf" srcId="{6834C446-C9B8-4746-ABB2-6F65FAD62E48}" destId="{5E2C71F4-39AD-4684-ACDE-56B8F3604B32}" srcOrd="0" destOrd="5" presId="urn:microsoft.com/office/officeart/2005/8/layout/pList2"/>
    <dgm:cxn modelId="{5E76DF83-A833-4237-94F9-262EB82EE2D1}" type="presOf" srcId="{D38BAF35-671B-4DDF-8C8C-A2C0122480AB}" destId="{49410AAC-226E-43E7-AC2B-2D1E76C83D45}" srcOrd="0" destOrd="4" presId="urn:microsoft.com/office/officeart/2005/8/layout/pList2"/>
    <dgm:cxn modelId="{721606C5-2FF4-4EAF-BEEA-1C3FB2AA4A48}" type="presOf" srcId="{02137CD5-D583-4495-9571-8520D16ACC85}" destId="{5E2C71F4-39AD-4684-ACDE-56B8F3604B32}" srcOrd="0" destOrd="6" presId="urn:microsoft.com/office/officeart/2005/8/layout/pList2"/>
    <dgm:cxn modelId="{7E862BD1-CE01-4392-A16A-C437644255A6}" srcId="{8CE7B870-4B10-4063-BECF-0050CD5F7EE8}" destId="{06E2B9FB-DD0C-444B-9B89-A2327A8906F6}" srcOrd="0" destOrd="0" parTransId="{01D8B052-8ED2-4E45-BA46-0D2D23C79A55}" sibTransId="{3500C6CB-576A-4507-B4C6-3A00A5E2D76F}"/>
    <dgm:cxn modelId="{806BF352-2B89-4EC7-A5CA-B8FDDDBC89F8}" srcId="{A06F7645-4307-4CB6-8A3F-C0C818CA02E0}" destId="{FBD967ED-F84C-4350-938D-FCE9E0C9FA6F}" srcOrd="2" destOrd="0" parTransId="{7B44BB91-9E5D-459D-A618-CD0ED984E728}" sibTransId="{479C919F-ED5B-4D48-9666-375977A1F25E}"/>
    <dgm:cxn modelId="{3EF2D1B0-E171-4484-8546-71587005647B}" srcId="{3DE37B87-DA91-45C7-9AF2-4AB8A2ADA5DD}" destId="{865B84D8-0854-4D0F-B155-78CAD6CCC11F}" srcOrd="2" destOrd="0" parTransId="{8B78B624-280E-4F2C-AFC4-D81E3076022F}" sibTransId="{BEA534B5-964D-40A6-8C15-7E9CFFA3A5A2}"/>
    <dgm:cxn modelId="{B2023EF5-F4D3-4F64-AC82-27661D36DF91}" type="presOf" srcId="{69007777-52FF-48F1-8733-15620D80B3A0}" destId="{0640E964-7B10-4AC3-875E-A96C913EF5DB}" srcOrd="0" destOrd="3" presId="urn:microsoft.com/office/officeart/2005/8/layout/pList2"/>
    <dgm:cxn modelId="{771D3854-B609-45E6-9757-40ABEADB2BEB}" srcId="{8CE7B870-4B10-4063-BECF-0050CD5F7EE8}" destId="{A06F7645-4307-4CB6-8A3F-C0C818CA02E0}" srcOrd="2" destOrd="0" parTransId="{277850EE-FF99-4621-A17B-723A5A7ABB0B}" sibTransId="{8A5A7CBA-17AD-4125-9310-0E83B78CDD34}"/>
    <dgm:cxn modelId="{57E36A76-1EDD-41B6-9981-545AD2AEB430}" type="presOf" srcId="{0A3F0BBC-4CB5-44F9-BB09-06EBA5AD1EDD}" destId="{5E2C71F4-39AD-4684-ACDE-56B8F3604B32}" srcOrd="0" destOrd="1" presId="urn:microsoft.com/office/officeart/2005/8/layout/pList2"/>
    <dgm:cxn modelId="{5222DD58-806F-4395-A53F-CA9942760287}" srcId="{9FCBDAFA-31C7-4329-8600-2F67D9C95A2C}" destId="{1A84B208-6944-493A-A82A-6C00DDE1ECA0}" srcOrd="0" destOrd="0" parTransId="{1D5B973F-A634-44F3-9B0F-D85B469AFED8}" sibTransId="{1BC2E045-C15E-4F20-8A08-E0875A906AA8}"/>
    <dgm:cxn modelId="{0433B9BE-E593-4381-AA97-47F7D82F742F}" srcId="{3DE37B87-DA91-45C7-9AF2-4AB8A2ADA5DD}" destId="{6834C446-C9B8-4746-ABB2-6F65FAD62E48}" srcOrd="4" destOrd="0" parTransId="{C25EBED6-907E-49F1-BC04-F320FF4151D2}" sibTransId="{2BB99EFE-4038-48D7-B3FD-461A861F1F6B}"/>
    <dgm:cxn modelId="{946F4F01-5C34-4B05-A320-0C7E1A480B36}" srcId="{8CE7B870-4B10-4063-BECF-0050CD5F7EE8}" destId="{9FCBDAFA-31C7-4329-8600-2F67D9C95A2C}" srcOrd="3" destOrd="0" parTransId="{218278B6-1753-49AC-ACC0-BEE1B17B9757}" sibTransId="{9BF3AEEF-D6E2-4653-B157-808461C913DB}"/>
    <dgm:cxn modelId="{82C17399-BF30-4F52-959B-AD2BEFD5E9BC}" type="presOf" srcId="{D4B6FEB1-8C36-46A5-AB84-B0B3910094C1}" destId="{0640E964-7B10-4AC3-875E-A96C913EF5DB}" srcOrd="0" destOrd="2" presId="urn:microsoft.com/office/officeart/2005/8/layout/pList2"/>
    <dgm:cxn modelId="{F9E51E28-5B46-44B3-9D62-D7973B61CC96}" srcId="{3DE37B87-DA91-45C7-9AF2-4AB8A2ADA5DD}" destId="{0A3F0BBC-4CB5-44F9-BB09-06EBA5AD1EDD}" srcOrd="0" destOrd="0" parTransId="{166B9C1E-CDF4-4258-838B-167689CE2745}" sibTransId="{7F9A75C9-7FFE-4E80-9B65-4401DE3F34F1}"/>
    <dgm:cxn modelId="{CA22BAF0-9E50-4777-AAAF-C2BE2192E099}" type="presOf" srcId="{3DE37B87-DA91-45C7-9AF2-4AB8A2ADA5DD}" destId="{5E2C71F4-39AD-4684-ACDE-56B8F3604B32}" srcOrd="0" destOrd="0" presId="urn:microsoft.com/office/officeart/2005/8/layout/pList2"/>
    <dgm:cxn modelId="{8F63F695-99FA-4204-9B23-443F4155F294}" type="presOf" srcId="{10480000-C046-4558-BB6C-E0AACA73CBCF}" destId="{951098B1-6B6E-4461-9C95-7C8B1229B6D3}" srcOrd="0" destOrd="2" presId="urn:microsoft.com/office/officeart/2005/8/layout/pList2"/>
    <dgm:cxn modelId="{B2E4B3B1-A6E8-446B-93FA-B327EF54BAB5}" type="presOf" srcId="{865B84D8-0854-4D0F-B155-78CAD6CCC11F}" destId="{5E2C71F4-39AD-4684-ACDE-56B8F3604B32}" srcOrd="0" destOrd="3" presId="urn:microsoft.com/office/officeart/2005/8/layout/pList2"/>
    <dgm:cxn modelId="{79BE7D52-8F43-461E-AC62-5C794A9486B5}" type="presOf" srcId="{3500C6CB-576A-4507-B4C6-3A00A5E2D76F}" destId="{5D1D8F87-798E-4C5A-868C-4449EC0EBBA4}" srcOrd="0" destOrd="0" presId="urn:microsoft.com/office/officeart/2005/8/layout/pList2"/>
    <dgm:cxn modelId="{A12F9456-817E-4CBF-8D34-36BB814982A0}" srcId="{06E2B9FB-DD0C-444B-9B89-A2327A8906F6}" destId="{6B66B5F8-63B7-49C6-BAC7-DF58E32940D0}" srcOrd="2" destOrd="0" parTransId="{4F7FE61F-9799-41CC-87CE-AB74D78A2F02}" sibTransId="{7D80129D-A90C-40C8-9BA0-89DABE64B97A}"/>
    <dgm:cxn modelId="{D52B7A3E-44D3-433F-97C1-34C204F6A1CB}" srcId="{06E2B9FB-DD0C-444B-9B89-A2327A8906F6}" destId="{0963EDAB-BC2F-429F-AAA9-BD131C9909B1}" srcOrd="1" destOrd="0" parTransId="{D36D530D-3D04-4C62-A6BA-4B4A2C4179D9}" sibTransId="{E9D371DB-58F6-4C59-8097-7925D7FB4EBE}"/>
    <dgm:cxn modelId="{A0FA4CC5-4DDC-4F35-B2B4-F92913861977}" type="presOf" srcId="{9BF3AEEF-D6E2-4653-B157-808461C913DB}" destId="{9A1D1E8B-56D5-4312-85F1-9F4445A5B1A4}" srcOrd="0" destOrd="0" presId="urn:microsoft.com/office/officeart/2005/8/layout/pList2"/>
    <dgm:cxn modelId="{463C6313-1C79-45C7-BE5E-C9839E4DAED0}" type="presOf" srcId="{E969F281-9BC0-46FD-8831-C91BE2D8941E}" destId="{5E2C71F4-39AD-4684-ACDE-56B8F3604B32}" srcOrd="0" destOrd="2" presId="urn:microsoft.com/office/officeart/2005/8/layout/pList2"/>
    <dgm:cxn modelId="{9790680A-5896-4B98-ABBA-21FB99EEEB62}" type="presOf" srcId="{EB09A3F7-A4CD-4C6A-B8CD-1EF8AAB07FCE}" destId="{49410AAC-226E-43E7-AC2B-2D1E76C83D45}" srcOrd="0" destOrd="2" presId="urn:microsoft.com/office/officeart/2005/8/layout/pList2"/>
    <dgm:cxn modelId="{269F6606-107D-4BE0-89C8-846917757E74}" type="presOf" srcId="{4480E331-79CD-4D96-AF4B-6566F62AA304}" destId="{5E2C71F4-39AD-4684-ACDE-56B8F3604B32}" srcOrd="0" destOrd="4" presId="urn:microsoft.com/office/officeart/2005/8/layout/pList2"/>
    <dgm:cxn modelId="{EBC1812A-4BF5-4142-BF56-81EEEF910764}" type="presParOf" srcId="{2D45358A-0814-462B-BB12-B01C55A34901}" destId="{1F3B621B-BDA0-42DD-AFA0-653DC9FAAD3F}" srcOrd="0" destOrd="0" presId="urn:microsoft.com/office/officeart/2005/8/layout/pList2"/>
    <dgm:cxn modelId="{248F3415-C9E2-404B-9AB5-EF524D61BB7A}" type="presParOf" srcId="{2D45358A-0814-462B-BB12-B01C55A34901}" destId="{1A785416-50F4-4330-A5E9-FEA82D97B777}" srcOrd="1" destOrd="0" presId="urn:microsoft.com/office/officeart/2005/8/layout/pList2"/>
    <dgm:cxn modelId="{B36D0912-835B-4D3F-9CAB-082426E3748B}" type="presParOf" srcId="{1A785416-50F4-4330-A5E9-FEA82D97B777}" destId="{19D748FE-D817-486F-B709-216837716227}" srcOrd="0" destOrd="0" presId="urn:microsoft.com/office/officeart/2005/8/layout/pList2"/>
    <dgm:cxn modelId="{4ED7C983-A82B-4455-B69C-5E916DFB4685}" type="presParOf" srcId="{19D748FE-D817-486F-B709-216837716227}" destId="{A850855E-B41A-4266-A990-A856E5D91ECF}" srcOrd="0" destOrd="0" presId="urn:microsoft.com/office/officeart/2005/8/layout/pList2"/>
    <dgm:cxn modelId="{62E3CAC3-78B5-4814-B5D3-3DF778ABBBD8}" type="presParOf" srcId="{19D748FE-D817-486F-B709-216837716227}" destId="{D3E934E9-C12B-4AD1-9D39-F1AF3564E773}" srcOrd="1" destOrd="0" presId="urn:microsoft.com/office/officeart/2005/8/layout/pList2"/>
    <dgm:cxn modelId="{7E00180D-2FDC-455A-821D-985A543F9494}" type="presParOf" srcId="{19D748FE-D817-486F-B709-216837716227}" destId="{0F3EA811-0029-4F84-A1D7-5EAA8AF10641}" srcOrd="2" destOrd="0" presId="urn:microsoft.com/office/officeart/2005/8/layout/pList2"/>
    <dgm:cxn modelId="{C801C852-9329-4271-B388-A1458172EA60}" type="presParOf" srcId="{1A785416-50F4-4330-A5E9-FEA82D97B777}" destId="{5D1D8F87-798E-4C5A-868C-4449EC0EBBA4}" srcOrd="1" destOrd="0" presId="urn:microsoft.com/office/officeart/2005/8/layout/pList2"/>
    <dgm:cxn modelId="{48546D02-EEB7-4769-960F-71534F212707}" type="presParOf" srcId="{1A785416-50F4-4330-A5E9-FEA82D97B777}" destId="{A7DF49B3-38C1-419D-B31B-386C6FC50DEA}" srcOrd="2" destOrd="0" presId="urn:microsoft.com/office/officeart/2005/8/layout/pList2"/>
    <dgm:cxn modelId="{2F6B4402-BCA3-46B4-B6C8-1D9FBF28C58F}" type="presParOf" srcId="{A7DF49B3-38C1-419D-B31B-386C6FC50DEA}" destId="{951098B1-6B6E-4461-9C95-7C8B1229B6D3}" srcOrd="0" destOrd="0" presId="urn:microsoft.com/office/officeart/2005/8/layout/pList2"/>
    <dgm:cxn modelId="{552DFC36-E547-46B2-BD93-DD7CF60AA001}" type="presParOf" srcId="{A7DF49B3-38C1-419D-B31B-386C6FC50DEA}" destId="{17575405-FB5B-41DB-8F4C-A0D1F5481E15}" srcOrd="1" destOrd="0" presId="urn:microsoft.com/office/officeart/2005/8/layout/pList2"/>
    <dgm:cxn modelId="{5F882C45-FDA5-4422-A6DA-697941979FEA}" type="presParOf" srcId="{A7DF49B3-38C1-419D-B31B-386C6FC50DEA}" destId="{047B6997-74E1-408B-90EC-CAFDAB9B1DD8}" srcOrd="2" destOrd="0" presId="urn:microsoft.com/office/officeart/2005/8/layout/pList2"/>
    <dgm:cxn modelId="{621CC2A3-ECF1-4B63-8BA1-44737D7FF666}" type="presParOf" srcId="{1A785416-50F4-4330-A5E9-FEA82D97B777}" destId="{CD01A3C5-3240-44D9-8455-5F72C7D3A5F5}" srcOrd="3" destOrd="0" presId="urn:microsoft.com/office/officeart/2005/8/layout/pList2"/>
    <dgm:cxn modelId="{70F015E8-1C2C-4ABC-9692-C86A39701E41}" type="presParOf" srcId="{1A785416-50F4-4330-A5E9-FEA82D97B777}" destId="{D9AB2430-D15E-4F5E-A922-6298CD51705A}" srcOrd="4" destOrd="0" presId="urn:microsoft.com/office/officeart/2005/8/layout/pList2"/>
    <dgm:cxn modelId="{CD0E80D1-0641-44A6-83FD-8B18637E98D3}" type="presParOf" srcId="{D9AB2430-D15E-4F5E-A922-6298CD51705A}" destId="{49410AAC-226E-43E7-AC2B-2D1E76C83D45}" srcOrd="0" destOrd="0" presId="urn:microsoft.com/office/officeart/2005/8/layout/pList2"/>
    <dgm:cxn modelId="{79EAFFB9-A1E4-44D7-928B-44020B0750A5}" type="presParOf" srcId="{D9AB2430-D15E-4F5E-A922-6298CD51705A}" destId="{BA5F3CF5-3A94-49DE-9B8A-97662860CD6E}" srcOrd="1" destOrd="0" presId="urn:microsoft.com/office/officeart/2005/8/layout/pList2"/>
    <dgm:cxn modelId="{86F16E17-518B-4FAF-A121-5DE401B0F45C}" type="presParOf" srcId="{D9AB2430-D15E-4F5E-A922-6298CD51705A}" destId="{7B19AE60-5FEB-4781-BC89-32161BF95EBA}" srcOrd="2" destOrd="0" presId="urn:microsoft.com/office/officeart/2005/8/layout/pList2"/>
    <dgm:cxn modelId="{B22C621A-7CBC-4B0B-8168-1CDE8753A1EC}" type="presParOf" srcId="{1A785416-50F4-4330-A5E9-FEA82D97B777}" destId="{234D66FE-3E1F-4D26-A5D3-4D2BB5FC01DD}" srcOrd="5" destOrd="0" presId="urn:microsoft.com/office/officeart/2005/8/layout/pList2"/>
    <dgm:cxn modelId="{33F55DD8-0A8A-4819-981F-B7B61DB4F298}" type="presParOf" srcId="{1A785416-50F4-4330-A5E9-FEA82D97B777}" destId="{F53B9858-F4ED-478E-99D8-6CC0843C733A}" srcOrd="6" destOrd="0" presId="urn:microsoft.com/office/officeart/2005/8/layout/pList2"/>
    <dgm:cxn modelId="{A0EAE77F-477A-4454-9FA9-F6D78A7FE3B4}" type="presParOf" srcId="{F53B9858-F4ED-478E-99D8-6CC0843C733A}" destId="{0640E964-7B10-4AC3-875E-A96C913EF5DB}" srcOrd="0" destOrd="0" presId="urn:microsoft.com/office/officeart/2005/8/layout/pList2"/>
    <dgm:cxn modelId="{7A334F52-08A1-4070-8F90-739202B166A3}" type="presParOf" srcId="{F53B9858-F4ED-478E-99D8-6CC0843C733A}" destId="{5EDCD2E8-02F0-45E2-9378-260D44DE246D}" srcOrd="1" destOrd="0" presId="urn:microsoft.com/office/officeart/2005/8/layout/pList2"/>
    <dgm:cxn modelId="{8E3F304B-6B6A-431A-A02F-48DB0C9EBE2C}" type="presParOf" srcId="{F53B9858-F4ED-478E-99D8-6CC0843C733A}" destId="{989C5A65-9820-4EDF-A43C-CB68DD2FE72B}" srcOrd="2" destOrd="0" presId="urn:microsoft.com/office/officeart/2005/8/layout/pList2"/>
    <dgm:cxn modelId="{895DFDB5-74C4-4298-A748-2B9FA3136B0B}" type="presParOf" srcId="{1A785416-50F4-4330-A5E9-FEA82D97B777}" destId="{9A1D1E8B-56D5-4312-85F1-9F4445A5B1A4}" srcOrd="7" destOrd="0" presId="urn:microsoft.com/office/officeart/2005/8/layout/pList2"/>
    <dgm:cxn modelId="{9EB664D7-1356-49D5-B52C-3770635B919F}" type="presParOf" srcId="{1A785416-50F4-4330-A5E9-FEA82D97B777}" destId="{10AF3F15-AE43-41F0-9B14-05C21E1B99C0}" srcOrd="8" destOrd="0" presId="urn:microsoft.com/office/officeart/2005/8/layout/pList2"/>
    <dgm:cxn modelId="{519CA6FE-2AEA-4DFE-9E32-F84C16DFEBFC}" type="presParOf" srcId="{10AF3F15-AE43-41F0-9B14-05C21E1B99C0}" destId="{08B6C487-4D5A-4430-8EA7-FA6C8CA579CB}" srcOrd="0" destOrd="0" presId="urn:microsoft.com/office/officeart/2005/8/layout/pList2"/>
    <dgm:cxn modelId="{17D94BDA-D971-4142-8F16-61BCBB5E3B90}" type="presParOf" srcId="{10AF3F15-AE43-41F0-9B14-05C21E1B99C0}" destId="{A7D76491-0103-4780-9880-85762D2FA9EF}" srcOrd="1" destOrd="0" presId="urn:microsoft.com/office/officeart/2005/8/layout/pList2"/>
    <dgm:cxn modelId="{C0D27417-5FFC-49BB-9AAD-2E29055434D0}" type="presParOf" srcId="{10AF3F15-AE43-41F0-9B14-05C21E1B99C0}" destId="{40B61116-7D3C-45D0-AC9F-2200C2007990}" srcOrd="2" destOrd="0" presId="urn:microsoft.com/office/officeart/2005/8/layout/pList2"/>
    <dgm:cxn modelId="{9DD6E23D-5F86-40FE-8EF0-9A35A84236EA}" type="presParOf" srcId="{1A785416-50F4-4330-A5E9-FEA82D97B777}" destId="{5367A690-74C4-45A0-A36E-C27486387052}" srcOrd="9" destOrd="0" presId="urn:microsoft.com/office/officeart/2005/8/layout/pList2"/>
    <dgm:cxn modelId="{63BA85C0-7344-4975-AFCE-81ABD862FD8C}" type="presParOf" srcId="{1A785416-50F4-4330-A5E9-FEA82D97B777}" destId="{6FE0EC61-763A-45F8-9E0D-1F3C2FA84B9C}" srcOrd="10" destOrd="0" presId="urn:microsoft.com/office/officeart/2005/8/layout/pList2"/>
    <dgm:cxn modelId="{B8C9D123-219A-4899-A886-2B9EAAF51041}" type="presParOf" srcId="{6FE0EC61-763A-45F8-9E0D-1F3C2FA84B9C}" destId="{5E2C71F4-39AD-4684-ACDE-56B8F3604B32}" srcOrd="0" destOrd="0" presId="urn:microsoft.com/office/officeart/2005/8/layout/pList2"/>
    <dgm:cxn modelId="{B42E0975-252D-4A85-AD83-7D6ED53612BB}" type="presParOf" srcId="{6FE0EC61-763A-45F8-9E0D-1F3C2FA84B9C}" destId="{B1D85F04-A922-4FA7-A665-0F75D3B951BC}" srcOrd="1" destOrd="0" presId="urn:microsoft.com/office/officeart/2005/8/layout/pList2"/>
    <dgm:cxn modelId="{7E3D418B-6784-4E15-9B3A-5B1DA2264935}" type="presParOf" srcId="{6FE0EC61-763A-45F8-9E0D-1F3C2FA84B9C}" destId="{07C5E8EE-4FC0-4930-B6D7-3BD1DC7D9BA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7BFE2-0DF7-4A99-B47F-014FC8959CE3}">
      <dsp:nvSpPr>
        <dsp:cNvPr id="0" name=""/>
        <dsp:cNvSpPr/>
      </dsp:nvSpPr>
      <dsp:spPr>
        <a:xfrm>
          <a:off x="1018300" y="105667"/>
          <a:ext cx="2097096" cy="72829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FFB01-7243-4F3C-AA2A-8557A9CA37EF}">
      <dsp:nvSpPr>
        <dsp:cNvPr id="0" name=""/>
        <dsp:cNvSpPr/>
      </dsp:nvSpPr>
      <dsp:spPr>
        <a:xfrm>
          <a:off x="1866892" y="1889012"/>
          <a:ext cx="406414" cy="260105"/>
        </a:xfrm>
        <a:prstGeom prst="downArrow">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dsp:style>
    </dsp:sp>
    <dsp:sp modelId="{010251B2-3275-4F9B-A058-AE53DC078AAA}">
      <dsp:nvSpPr>
        <dsp:cNvPr id="0" name=""/>
        <dsp:cNvSpPr/>
      </dsp:nvSpPr>
      <dsp:spPr>
        <a:xfrm>
          <a:off x="1094706" y="2097096"/>
          <a:ext cx="1950787" cy="4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O" sz="1000" kern="1200" dirty="0" smtClean="0"/>
            <a:t>SEGURIDAD</a:t>
          </a:r>
        </a:p>
        <a:p>
          <a:pPr lvl="0" algn="ctr" defTabSz="444500">
            <a:lnSpc>
              <a:spcPct val="90000"/>
            </a:lnSpc>
            <a:spcBef>
              <a:spcPct val="0"/>
            </a:spcBef>
            <a:spcAft>
              <a:spcPct val="35000"/>
            </a:spcAft>
          </a:pPr>
          <a:r>
            <a:rPr lang="es-CO" sz="1000" kern="1200" dirty="0" smtClean="0"/>
            <a:t>SOCIAL</a:t>
          </a:r>
          <a:endParaRPr lang="es-CO" sz="1000" kern="1200" dirty="0"/>
        </a:p>
      </dsp:txBody>
      <dsp:txXfrm>
        <a:off x="1094706" y="2097096"/>
        <a:ext cx="1950787" cy="487696"/>
      </dsp:txXfrm>
    </dsp:sp>
    <dsp:sp modelId="{655F6296-2004-4704-A7E3-20A1F19A3F52}">
      <dsp:nvSpPr>
        <dsp:cNvPr id="0" name=""/>
        <dsp:cNvSpPr/>
      </dsp:nvSpPr>
      <dsp:spPr>
        <a:xfrm>
          <a:off x="1780733" y="890209"/>
          <a:ext cx="731545" cy="731545"/>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dirty="0" smtClean="0"/>
            <a:t>RIESGO LABORALES</a:t>
          </a:r>
          <a:endParaRPr lang="es-CO" sz="1100" kern="1200" dirty="0"/>
        </a:p>
      </dsp:txBody>
      <dsp:txXfrm>
        <a:off x="1887865" y="997341"/>
        <a:ext cx="517281" cy="517281"/>
      </dsp:txXfrm>
    </dsp:sp>
    <dsp:sp modelId="{D0945BE5-1D50-4704-A974-98E53948F91F}">
      <dsp:nvSpPr>
        <dsp:cNvPr id="0" name=""/>
        <dsp:cNvSpPr/>
      </dsp:nvSpPr>
      <dsp:spPr>
        <a:xfrm>
          <a:off x="1257271" y="341387"/>
          <a:ext cx="731545" cy="731545"/>
        </a:xfrm>
        <a:prstGeom prst="ellipse">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dirty="0" smtClean="0"/>
            <a:t>PENDSIONES</a:t>
          </a:r>
          <a:endParaRPr lang="es-CO" sz="1100" kern="1200" dirty="0"/>
        </a:p>
      </dsp:txBody>
      <dsp:txXfrm>
        <a:off x="1364403" y="448519"/>
        <a:ext cx="517281" cy="517281"/>
      </dsp:txXfrm>
    </dsp:sp>
    <dsp:sp modelId="{57F24492-3D4A-4E35-9B6E-4CB30127F3BD}">
      <dsp:nvSpPr>
        <dsp:cNvPr id="0" name=""/>
        <dsp:cNvSpPr/>
      </dsp:nvSpPr>
      <dsp:spPr>
        <a:xfrm>
          <a:off x="2005073" y="164516"/>
          <a:ext cx="731545" cy="731545"/>
        </a:xfrm>
        <a:prstGeom prst="ellips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dirty="0" smtClean="0"/>
            <a:t>SALUD</a:t>
          </a:r>
          <a:endParaRPr lang="es-CO" sz="1100" kern="1200" dirty="0"/>
        </a:p>
      </dsp:txBody>
      <dsp:txXfrm>
        <a:off x="2112205" y="271648"/>
        <a:ext cx="517281" cy="517281"/>
      </dsp:txXfrm>
    </dsp:sp>
    <dsp:sp modelId="{FA5C505A-2875-40CC-B5E7-3E10D825FF38}">
      <dsp:nvSpPr>
        <dsp:cNvPr id="0" name=""/>
        <dsp:cNvSpPr/>
      </dsp:nvSpPr>
      <dsp:spPr>
        <a:xfrm>
          <a:off x="932140" y="16256"/>
          <a:ext cx="2275918" cy="1820735"/>
        </a:xfrm>
        <a:prstGeom prst="funnel">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F01A4-8E87-4FCF-98F8-37A6067B1E09}">
      <dsp:nvSpPr>
        <dsp:cNvPr id="0" name=""/>
        <dsp:cNvSpPr/>
      </dsp:nvSpPr>
      <dsp:spPr>
        <a:xfrm>
          <a:off x="144459" y="996738"/>
          <a:ext cx="2322165" cy="1915301"/>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latin typeface="Calibri" panose="020F0502020204030204" pitchFamily="34" charset="0"/>
              <a:cs typeface="Calibri" panose="020F0502020204030204" pitchFamily="34" charset="0"/>
            </a:rPr>
            <a:t>Organismo asesor</a:t>
          </a:r>
          <a:endParaRPr lang="es-CO"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s-CO" sz="1400" kern="1200" dirty="0" smtClean="0">
              <a:latin typeface="Calibri" panose="020F0502020204030204" pitchFamily="34" charset="0"/>
              <a:cs typeface="Calibri" panose="020F0502020204030204" pitchFamily="34" charset="0"/>
            </a:rPr>
            <a:t>conformado por igual número de </a:t>
          </a:r>
          <a:r>
            <a:rPr lang="es-ES_tradnl" sz="1400" kern="1200" dirty="0" smtClean="0">
              <a:latin typeface="Calibri" panose="020F0502020204030204" pitchFamily="34" charset="0"/>
              <a:cs typeface="Calibri" panose="020F0502020204030204" pitchFamily="34" charset="0"/>
            </a:rPr>
            <a:t>representantes del empleador y de los trabajadores</a:t>
          </a:r>
          <a:endParaRPr lang="es-CO" sz="1400" kern="1200" dirty="0">
            <a:latin typeface="Calibri" panose="020F0502020204030204" pitchFamily="34" charset="0"/>
            <a:cs typeface="Calibri" panose="020F0502020204030204" pitchFamily="34" charset="0"/>
          </a:endParaRPr>
        </a:p>
      </dsp:txBody>
      <dsp:txXfrm>
        <a:off x="188535" y="1040814"/>
        <a:ext cx="2234013" cy="1416727"/>
      </dsp:txXfrm>
    </dsp:sp>
    <dsp:sp modelId="{45E96218-529E-429B-9793-41BF09D7B6F5}">
      <dsp:nvSpPr>
        <dsp:cNvPr id="0" name=""/>
        <dsp:cNvSpPr/>
      </dsp:nvSpPr>
      <dsp:spPr>
        <a:xfrm>
          <a:off x="1479271" y="1559599"/>
          <a:ext cx="2403845" cy="2403845"/>
        </a:xfrm>
        <a:prstGeom prst="leftCircularArrow">
          <a:avLst>
            <a:gd name="adj1" fmla="val 2506"/>
            <a:gd name="adj2" fmla="val 303692"/>
            <a:gd name="adj3" fmla="val 2080494"/>
            <a:gd name="adj4" fmla="val 9025781"/>
            <a:gd name="adj5" fmla="val 2923"/>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570CBD84-E6D4-4A8D-8D26-3D3EA31C0458}">
      <dsp:nvSpPr>
        <dsp:cNvPr id="0" name=""/>
        <dsp:cNvSpPr/>
      </dsp:nvSpPr>
      <dsp:spPr>
        <a:xfrm>
          <a:off x="660496" y="2501617"/>
          <a:ext cx="2064147" cy="820843"/>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O" sz="1400" kern="1200" dirty="0" smtClean="0">
              <a:latin typeface="Calibri" panose="020F0502020204030204" pitchFamily="34" charset="0"/>
              <a:cs typeface="Calibri" panose="020F0502020204030204" pitchFamily="34" charset="0"/>
            </a:rPr>
            <a:t>¿Qué es ?</a:t>
          </a:r>
          <a:endParaRPr lang="es-CO" sz="1400" kern="1200" dirty="0">
            <a:latin typeface="Calibri" panose="020F0502020204030204" pitchFamily="34" charset="0"/>
            <a:cs typeface="Calibri" panose="020F0502020204030204" pitchFamily="34" charset="0"/>
          </a:endParaRPr>
        </a:p>
      </dsp:txBody>
      <dsp:txXfrm>
        <a:off x="684538" y="2525659"/>
        <a:ext cx="2016063" cy="772759"/>
      </dsp:txXfrm>
    </dsp:sp>
    <dsp:sp modelId="{B595597D-D33E-43F4-B637-AC49605992E4}">
      <dsp:nvSpPr>
        <dsp:cNvPr id="0" name=""/>
        <dsp:cNvSpPr/>
      </dsp:nvSpPr>
      <dsp:spPr>
        <a:xfrm>
          <a:off x="3011448" y="892013"/>
          <a:ext cx="2322165" cy="2123264"/>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latin typeface="Calibri" panose="020F0502020204030204" pitchFamily="34" charset="0"/>
              <a:cs typeface="Calibri" panose="020F0502020204030204" pitchFamily="34" charset="0"/>
            </a:rPr>
            <a:t>Vigilar y evaluar el desarrollo de las </a:t>
          </a:r>
          <a:r>
            <a:rPr lang="es-ES_tradnl" sz="1400" kern="1200" dirty="0" smtClean="0">
              <a:latin typeface="Calibri" panose="020F0502020204030204" pitchFamily="34" charset="0"/>
              <a:cs typeface="Calibri" panose="020F0502020204030204" pitchFamily="34" charset="0"/>
            </a:rPr>
            <a:t>actividades de SST.</a:t>
          </a:r>
          <a:endParaRPr lang="es-CO"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s-CO" sz="1400" kern="1200" dirty="0" smtClean="0">
              <a:latin typeface="Calibri" panose="020F0502020204030204" pitchFamily="34" charset="0"/>
              <a:cs typeface="Calibri" panose="020F0502020204030204" pitchFamily="34" charset="0"/>
            </a:rPr>
            <a:t>Colaborar en la investigación de AT e </a:t>
          </a:r>
          <a:r>
            <a:rPr lang="es-ES_tradnl" sz="1400" kern="1200" dirty="0" smtClean="0">
              <a:latin typeface="Calibri" panose="020F0502020204030204" pitchFamily="34" charset="0"/>
              <a:cs typeface="Calibri" panose="020F0502020204030204" pitchFamily="34" charset="0"/>
            </a:rPr>
            <a:t>inspecciones planeadas</a:t>
          </a:r>
          <a:endParaRPr lang="es-CO" sz="1400" kern="1200" dirty="0">
            <a:latin typeface="Calibri" panose="020F0502020204030204" pitchFamily="34" charset="0"/>
            <a:cs typeface="Calibri" panose="020F0502020204030204" pitchFamily="34" charset="0"/>
          </a:endParaRPr>
        </a:p>
      </dsp:txBody>
      <dsp:txXfrm>
        <a:off x="3060310" y="1395861"/>
        <a:ext cx="2224441" cy="1570555"/>
      </dsp:txXfrm>
    </dsp:sp>
    <dsp:sp modelId="{111BD53B-E165-42D4-9CBB-B3E8B5C1DB52}">
      <dsp:nvSpPr>
        <dsp:cNvPr id="0" name=""/>
        <dsp:cNvSpPr/>
      </dsp:nvSpPr>
      <dsp:spPr>
        <a:xfrm>
          <a:off x="3527485" y="585573"/>
          <a:ext cx="2064147" cy="820843"/>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O" sz="1400" kern="1200" dirty="0" smtClean="0">
              <a:latin typeface="Calibri" panose="020F0502020204030204" pitchFamily="34" charset="0"/>
              <a:cs typeface="Calibri" panose="020F0502020204030204" pitchFamily="34" charset="0"/>
            </a:rPr>
            <a:t>¿Pará que es?</a:t>
          </a:r>
          <a:endParaRPr lang="es-CO" sz="1400" kern="1200" dirty="0">
            <a:latin typeface="Calibri" panose="020F0502020204030204" pitchFamily="34" charset="0"/>
            <a:cs typeface="Calibri" panose="020F0502020204030204" pitchFamily="34" charset="0"/>
          </a:endParaRPr>
        </a:p>
      </dsp:txBody>
      <dsp:txXfrm>
        <a:off x="3551527" y="609615"/>
        <a:ext cx="2016063" cy="7727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A30D-EDC2-4F05-B30A-FC0CD2A4EB46}">
      <dsp:nvSpPr>
        <dsp:cNvPr id="0" name=""/>
        <dsp:cNvSpPr/>
      </dsp:nvSpPr>
      <dsp:spPr>
        <a:xfrm>
          <a:off x="71555" y="63802"/>
          <a:ext cx="1730494" cy="897763"/>
        </a:xfrm>
        <a:prstGeom prst="rect">
          <a:avLst/>
        </a:prstGeom>
        <a:solidFill>
          <a:schemeClr val="accent2">
            <a:tint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0F61459-5F48-4863-86C9-9D91BBD80C41}">
      <dsp:nvSpPr>
        <dsp:cNvPr id="0" name=""/>
        <dsp:cNvSpPr/>
      </dsp:nvSpPr>
      <dsp:spPr>
        <a:xfrm>
          <a:off x="0" y="987602"/>
          <a:ext cx="1936260" cy="609160"/>
        </a:xfrm>
        <a:prstGeom prst="wedgeRectCallout">
          <a:avLst>
            <a:gd name="adj1" fmla="val 20250"/>
            <a:gd name="adj2" fmla="val -607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Claudia Cuevas – Principal </a:t>
          </a:r>
        </a:p>
      </dsp:txBody>
      <dsp:txXfrm>
        <a:off x="0" y="987602"/>
        <a:ext cx="1936260" cy="609160"/>
      </dsp:txXfrm>
    </dsp:sp>
    <dsp:sp modelId="{D5F260C8-797F-4F16-865E-36513DECE171}">
      <dsp:nvSpPr>
        <dsp:cNvPr id="0" name=""/>
        <dsp:cNvSpPr/>
      </dsp:nvSpPr>
      <dsp:spPr>
        <a:xfrm>
          <a:off x="2263760" y="3230"/>
          <a:ext cx="1653718" cy="1140052"/>
        </a:xfrm>
        <a:prstGeom prst="rect">
          <a:avLst/>
        </a:prstGeom>
        <a:solidFill>
          <a:schemeClr val="accent2">
            <a:tint val="50000"/>
            <a:hueOff val="-1377532"/>
            <a:satOff val="14152"/>
            <a:lumOff val="5128"/>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81A1333-F10A-4776-A9C9-8AA002144FAF}">
      <dsp:nvSpPr>
        <dsp:cNvPr id="0" name=""/>
        <dsp:cNvSpPr/>
      </dsp:nvSpPr>
      <dsp:spPr>
        <a:xfrm>
          <a:off x="2243452" y="997724"/>
          <a:ext cx="1936260" cy="609160"/>
        </a:xfrm>
        <a:prstGeom prst="wedgeRectCallout">
          <a:avLst>
            <a:gd name="adj1" fmla="val 20250"/>
            <a:gd name="adj2" fmla="val -607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Ingrid Acuña - Suplente</a:t>
          </a:r>
          <a:endParaRPr lang="es-CO" sz="1200" kern="1200" dirty="0"/>
        </a:p>
      </dsp:txBody>
      <dsp:txXfrm>
        <a:off x="2243452" y="997724"/>
        <a:ext cx="1936260" cy="609160"/>
      </dsp:txXfrm>
    </dsp:sp>
    <dsp:sp modelId="{C7992942-5366-4B6F-A04E-D541F8CA19E6}">
      <dsp:nvSpPr>
        <dsp:cNvPr id="0" name=""/>
        <dsp:cNvSpPr/>
      </dsp:nvSpPr>
      <dsp:spPr>
        <a:xfrm>
          <a:off x="85694" y="1919331"/>
          <a:ext cx="1782403" cy="1289732"/>
        </a:xfrm>
        <a:prstGeom prst="rect">
          <a:avLst/>
        </a:prstGeom>
        <a:blipFill rotWithShape="1">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5AB519B-910A-4B2F-BD77-7ED31FD67B75}">
      <dsp:nvSpPr>
        <dsp:cNvPr id="0" name=""/>
        <dsp:cNvSpPr/>
      </dsp:nvSpPr>
      <dsp:spPr>
        <a:xfrm>
          <a:off x="83993" y="2689451"/>
          <a:ext cx="1657709" cy="494967"/>
        </a:xfrm>
        <a:prstGeom prst="wedgeRectCallout">
          <a:avLst>
            <a:gd name="adj1" fmla="val 20250"/>
            <a:gd name="adj2" fmla="val -607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Delia </a:t>
          </a:r>
          <a:r>
            <a:rPr lang="es-CO" sz="1200" kern="1200" dirty="0" err="1" smtClean="0"/>
            <a:t>Rodriguez</a:t>
          </a:r>
          <a:r>
            <a:rPr lang="es-CO" sz="1200" kern="1200" dirty="0" smtClean="0"/>
            <a:t> </a:t>
          </a:r>
        </a:p>
        <a:p>
          <a:pPr lvl="0" algn="ctr" defTabSz="533400">
            <a:lnSpc>
              <a:spcPct val="90000"/>
            </a:lnSpc>
            <a:spcBef>
              <a:spcPct val="0"/>
            </a:spcBef>
            <a:spcAft>
              <a:spcPct val="35000"/>
            </a:spcAft>
          </a:pPr>
          <a:r>
            <a:rPr lang="es-CO" sz="1200" kern="1200" dirty="0" smtClean="0"/>
            <a:t>Principal </a:t>
          </a:r>
          <a:endParaRPr lang="es-CO" sz="1200" kern="1200" dirty="0"/>
        </a:p>
      </dsp:txBody>
      <dsp:txXfrm>
        <a:off x="83993" y="2689451"/>
        <a:ext cx="1657709" cy="494967"/>
      </dsp:txXfrm>
    </dsp:sp>
    <dsp:sp modelId="{D4B0040D-9BA0-4C3A-B58C-668A6F447D5E}">
      <dsp:nvSpPr>
        <dsp:cNvPr id="0" name=""/>
        <dsp:cNvSpPr/>
      </dsp:nvSpPr>
      <dsp:spPr>
        <a:xfrm>
          <a:off x="2221122" y="1565196"/>
          <a:ext cx="1672036" cy="1301532"/>
        </a:xfrm>
        <a:prstGeom prst="rect">
          <a:avLst/>
        </a:prstGeom>
        <a:solidFill>
          <a:schemeClr val="accent2">
            <a:tint val="50000"/>
            <a:hueOff val="-4132595"/>
            <a:satOff val="42455"/>
            <a:lumOff val="15383"/>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A6088D4-EDA7-4C0E-B54D-9708808EB0B3}">
      <dsp:nvSpPr>
        <dsp:cNvPr id="0" name=""/>
        <dsp:cNvSpPr/>
      </dsp:nvSpPr>
      <dsp:spPr>
        <a:xfrm>
          <a:off x="2079153" y="2788506"/>
          <a:ext cx="1936260" cy="526345"/>
        </a:xfrm>
        <a:prstGeom prst="wedgeRectCallout">
          <a:avLst>
            <a:gd name="adj1" fmla="val 20250"/>
            <a:gd name="adj2" fmla="val -607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Cesar Arredondo</a:t>
          </a:r>
        </a:p>
        <a:p>
          <a:pPr lvl="0" algn="ctr" defTabSz="533400">
            <a:lnSpc>
              <a:spcPct val="90000"/>
            </a:lnSpc>
            <a:spcBef>
              <a:spcPct val="0"/>
            </a:spcBef>
            <a:spcAft>
              <a:spcPct val="35000"/>
            </a:spcAft>
          </a:pPr>
          <a:r>
            <a:rPr lang="es-CO" sz="1200" kern="1200" dirty="0" smtClean="0"/>
            <a:t>Suplente</a:t>
          </a:r>
          <a:endParaRPr lang="es-CO" sz="1200" kern="1200" dirty="0"/>
        </a:p>
      </dsp:txBody>
      <dsp:txXfrm>
        <a:off x="2079153" y="2788506"/>
        <a:ext cx="1936260" cy="5263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A30D-EDC2-4F05-B30A-FC0CD2A4EB46}">
      <dsp:nvSpPr>
        <dsp:cNvPr id="0" name=""/>
        <dsp:cNvSpPr/>
      </dsp:nvSpPr>
      <dsp:spPr>
        <a:xfrm>
          <a:off x="395119" y="0"/>
          <a:ext cx="1736785" cy="1389428"/>
        </a:xfrm>
        <a:prstGeom prst="rect">
          <a:avLst/>
        </a:prstGeom>
        <a:solidFill>
          <a:schemeClr val="accent2">
            <a:tint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0F61459-5F48-4863-86C9-9D91BBD80C41}">
      <dsp:nvSpPr>
        <dsp:cNvPr id="0" name=""/>
        <dsp:cNvSpPr/>
      </dsp:nvSpPr>
      <dsp:spPr>
        <a:xfrm>
          <a:off x="496598" y="971044"/>
          <a:ext cx="1545738" cy="486299"/>
        </a:xfrm>
        <a:prstGeom prst="wedgeRectCallout">
          <a:avLst>
            <a:gd name="adj1" fmla="val 20250"/>
            <a:gd name="adj2" fmla="val -607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err="1" smtClean="0"/>
            <a:t>Heidy</a:t>
          </a:r>
          <a:r>
            <a:rPr lang="es-CO" sz="1200" kern="1200" dirty="0" smtClean="0"/>
            <a:t> Letrado</a:t>
          </a:r>
        </a:p>
        <a:p>
          <a:pPr lvl="0" algn="ctr" defTabSz="533400">
            <a:lnSpc>
              <a:spcPct val="90000"/>
            </a:lnSpc>
            <a:spcBef>
              <a:spcPct val="0"/>
            </a:spcBef>
            <a:spcAft>
              <a:spcPct val="35000"/>
            </a:spcAft>
          </a:pPr>
          <a:r>
            <a:rPr lang="es-CO" sz="1200" kern="1200" dirty="0" smtClean="0"/>
            <a:t>Principales </a:t>
          </a:r>
        </a:p>
      </dsp:txBody>
      <dsp:txXfrm>
        <a:off x="496598" y="971044"/>
        <a:ext cx="1545738" cy="486299"/>
      </dsp:txXfrm>
    </dsp:sp>
    <dsp:sp modelId="{D5F260C8-797F-4F16-865E-36513DECE171}">
      <dsp:nvSpPr>
        <dsp:cNvPr id="0" name=""/>
        <dsp:cNvSpPr/>
      </dsp:nvSpPr>
      <dsp:spPr>
        <a:xfrm>
          <a:off x="2260443" y="37691"/>
          <a:ext cx="1471265" cy="1238688"/>
        </a:xfrm>
        <a:prstGeom prst="rect">
          <a:avLst/>
        </a:prstGeom>
        <a:blipFill rotWithShape="1">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81A1333-F10A-4776-A9C9-8AA002144FAF}">
      <dsp:nvSpPr>
        <dsp:cNvPr id="0" name=""/>
        <dsp:cNvSpPr/>
      </dsp:nvSpPr>
      <dsp:spPr>
        <a:xfrm>
          <a:off x="2325682" y="933359"/>
          <a:ext cx="1545738" cy="486299"/>
        </a:xfrm>
        <a:prstGeom prst="wedgeRectCallout">
          <a:avLst>
            <a:gd name="adj1" fmla="val 20250"/>
            <a:gd name="adj2" fmla="val -607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Shirley Ortiz- Suplente</a:t>
          </a:r>
          <a:endParaRPr lang="es-CO" sz="1200" kern="1200" dirty="0"/>
        </a:p>
      </dsp:txBody>
      <dsp:txXfrm>
        <a:off x="2325682" y="933359"/>
        <a:ext cx="1545738" cy="486299"/>
      </dsp:txXfrm>
    </dsp:sp>
    <dsp:sp modelId="{C7992942-5366-4B6F-A04E-D541F8CA19E6}">
      <dsp:nvSpPr>
        <dsp:cNvPr id="0" name=""/>
        <dsp:cNvSpPr/>
      </dsp:nvSpPr>
      <dsp:spPr>
        <a:xfrm>
          <a:off x="475180" y="1722494"/>
          <a:ext cx="1520121" cy="1583003"/>
        </a:xfrm>
        <a:prstGeom prst="rect">
          <a:avLst/>
        </a:prstGeom>
        <a:solidFill>
          <a:schemeClr val="accent2">
            <a:tint val="50000"/>
            <a:hueOff val="-2755063"/>
            <a:satOff val="28303"/>
            <a:lumOff val="10255"/>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5AB519B-910A-4B2F-BD77-7ED31FD67B75}">
      <dsp:nvSpPr>
        <dsp:cNvPr id="0" name=""/>
        <dsp:cNvSpPr/>
      </dsp:nvSpPr>
      <dsp:spPr>
        <a:xfrm>
          <a:off x="427507" y="2767202"/>
          <a:ext cx="1545738" cy="486299"/>
        </a:xfrm>
        <a:prstGeom prst="wedgeRectCallout">
          <a:avLst>
            <a:gd name="adj1" fmla="val 20250"/>
            <a:gd name="adj2" fmla="val -607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Jennifer Segura</a:t>
          </a:r>
        </a:p>
        <a:p>
          <a:pPr lvl="0" algn="ctr" defTabSz="533400">
            <a:lnSpc>
              <a:spcPct val="90000"/>
            </a:lnSpc>
            <a:spcBef>
              <a:spcPct val="0"/>
            </a:spcBef>
            <a:spcAft>
              <a:spcPct val="35000"/>
            </a:spcAft>
          </a:pPr>
          <a:r>
            <a:rPr lang="es-CO" sz="1200" kern="1200" dirty="0" smtClean="0"/>
            <a:t>Principal</a:t>
          </a:r>
          <a:endParaRPr lang="es-CO" sz="1200" kern="1200" dirty="0"/>
        </a:p>
      </dsp:txBody>
      <dsp:txXfrm>
        <a:off x="427507" y="2767202"/>
        <a:ext cx="1545738" cy="486299"/>
      </dsp:txXfrm>
    </dsp:sp>
    <dsp:sp modelId="{D4B0040D-9BA0-4C3A-B58C-668A6F447D5E}">
      <dsp:nvSpPr>
        <dsp:cNvPr id="0" name=""/>
        <dsp:cNvSpPr/>
      </dsp:nvSpPr>
      <dsp:spPr>
        <a:xfrm>
          <a:off x="2330049" y="1660869"/>
          <a:ext cx="1356759" cy="992732"/>
        </a:xfrm>
        <a:prstGeom prst="rect">
          <a:avLst/>
        </a:prstGeom>
        <a:blipFill rotWithShape="1">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A6088D4-EDA7-4C0E-B54D-9708808EB0B3}">
      <dsp:nvSpPr>
        <dsp:cNvPr id="0" name=""/>
        <dsp:cNvSpPr/>
      </dsp:nvSpPr>
      <dsp:spPr>
        <a:xfrm>
          <a:off x="2187561" y="2752778"/>
          <a:ext cx="1545738" cy="486299"/>
        </a:xfrm>
        <a:prstGeom prst="wedgeRectCallout">
          <a:avLst>
            <a:gd name="adj1" fmla="val 20250"/>
            <a:gd name="adj2" fmla="val -607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err="1" smtClean="0"/>
            <a:t>Edwuar</a:t>
          </a:r>
          <a:r>
            <a:rPr lang="es-CO" sz="1200" kern="1200" dirty="0" smtClean="0"/>
            <a:t> Arias </a:t>
          </a:r>
        </a:p>
        <a:p>
          <a:pPr lvl="0" algn="ctr" defTabSz="533400">
            <a:lnSpc>
              <a:spcPct val="90000"/>
            </a:lnSpc>
            <a:spcBef>
              <a:spcPct val="0"/>
            </a:spcBef>
            <a:spcAft>
              <a:spcPct val="35000"/>
            </a:spcAft>
          </a:pPr>
          <a:r>
            <a:rPr lang="es-CO" sz="1200" kern="1200" dirty="0" smtClean="0"/>
            <a:t>Suplente</a:t>
          </a:r>
          <a:endParaRPr lang="es-CO" sz="1200" kern="1200" dirty="0"/>
        </a:p>
      </dsp:txBody>
      <dsp:txXfrm>
        <a:off x="2187561" y="2752778"/>
        <a:ext cx="1545738" cy="4862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A30D-EDC2-4F05-B30A-FC0CD2A4EB46}">
      <dsp:nvSpPr>
        <dsp:cNvPr id="0" name=""/>
        <dsp:cNvSpPr/>
      </dsp:nvSpPr>
      <dsp:spPr>
        <a:xfrm>
          <a:off x="175689" y="58718"/>
          <a:ext cx="1641210" cy="851443"/>
        </a:xfrm>
        <a:prstGeom prst="rect">
          <a:avLst/>
        </a:prstGeom>
        <a:solidFill>
          <a:schemeClr val="accent2">
            <a:tint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0F61459-5F48-4863-86C9-9D91BBD80C41}">
      <dsp:nvSpPr>
        <dsp:cNvPr id="0" name=""/>
        <dsp:cNvSpPr/>
      </dsp:nvSpPr>
      <dsp:spPr>
        <a:xfrm>
          <a:off x="52765" y="934854"/>
          <a:ext cx="1836359" cy="577731"/>
        </a:xfrm>
        <a:prstGeom prst="wedgeRectCallout">
          <a:avLst>
            <a:gd name="adj1" fmla="val 20250"/>
            <a:gd name="adj2" fmla="val -607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Eliana Reyes</a:t>
          </a:r>
        </a:p>
        <a:p>
          <a:pPr lvl="0" algn="ctr" defTabSz="488950">
            <a:lnSpc>
              <a:spcPct val="90000"/>
            </a:lnSpc>
            <a:spcBef>
              <a:spcPct val="0"/>
            </a:spcBef>
            <a:spcAft>
              <a:spcPct val="35000"/>
            </a:spcAft>
          </a:pPr>
          <a:r>
            <a:rPr lang="es-CO" sz="1100" kern="1200" dirty="0" smtClean="0"/>
            <a:t>– Principal </a:t>
          </a:r>
        </a:p>
      </dsp:txBody>
      <dsp:txXfrm>
        <a:off x="52765" y="934854"/>
        <a:ext cx="1836359" cy="577731"/>
      </dsp:txXfrm>
    </dsp:sp>
    <dsp:sp modelId="{D5F260C8-797F-4F16-865E-36513DECE171}">
      <dsp:nvSpPr>
        <dsp:cNvPr id="0" name=""/>
        <dsp:cNvSpPr/>
      </dsp:nvSpPr>
      <dsp:spPr>
        <a:xfrm>
          <a:off x="2254788" y="1271"/>
          <a:ext cx="1568395" cy="1081231"/>
        </a:xfrm>
        <a:prstGeom prst="rect">
          <a:avLst/>
        </a:prstGeom>
        <a:solidFill>
          <a:schemeClr val="accent2">
            <a:tint val="50000"/>
            <a:hueOff val="-1377532"/>
            <a:satOff val="14152"/>
            <a:lumOff val="5128"/>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81A1333-F10A-4776-A9C9-8AA002144FAF}">
      <dsp:nvSpPr>
        <dsp:cNvPr id="0" name=""/>
        <dsp:cNvSpPr/>
      </dsp:nvSpPr>
      <dsp:spPr>
        <a:xfrm>
          <a:off x="2273859" y="944454"/>
          <a:ext cx="1836359" cy="577731"/>
        </a:xfrm>
        <a:prstGeom prst="wedgeRectCallout">
          <a:avLst>
            <a:gd name="adj1" fmla="val 20250"/>
            <a:gd name="adj2" fmla="val -607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Nidia </a:t>
          </a:r>
          <a:r>
            <a:rPr lang="es-CO" sz="1100" kern="1200" dirty="0" err="1" smtClean="0"/>
            <a:t>Jimenez</a:t>
          </a:r>
          <a:r>
            <a:rPr lang="es-CO" sz="1100" kern="1200" dirty="0" smtClean="0"/>
            <a:t>- Suplente</a:t>
          </a:r>
          <a:endParaRPr lang="es-CO" sz="1100" kern="1200" dirty="0"/>
        </a:p>
      </dsp:txBody>
      <dsp:txXfrm>
        <a:off x="2273859" y="944454"/>
        <a:ext cx="1836359" cy="577731"/>
      </dsp:txXfrm>
    </dsp:sp>
    <dsp:sp modelId="{C7992942-5366-4B6F-A04E-D541F8CA19E6}">
      <dsp:nvSpPr>
        <dsp:cNvPr id="0" name=""/>
        <dsp:cNvSpPr/>
      </dsp:nvSpPr>
      <dsp:spPr>
        <a:xfrm>
          <a:off x="189098" y="2127973"/>
          <a:ext cx="1690441" cy="1685522"/>
        </a:xfrm>
        <a:prstGeom prst="rect">
          <a:avLst/>
        </a:prstGeom>
        <a:blipFill rotWithShape="1">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5AB519B-910A-4B2F-BD77-7ED31FD67B75}">
      <dsp:nvSpPr>
        <dsp:cNvPr id="0" name=""/>
        <dsp:cNvSpPr/>
      </dsp:nvSpPr>
      <dsp:spPr>
        <a:xfrm>
          <a:off x="226122" y="3509333"/>
          <a:ext cx="1572180" cy="469429"/>
        </a:xfrm>
        <a:prstGeom prst="wedgeRectCallout">
          <a:avLst>
            <a:gd name="adj1" fmla="val 20250"/>
            <a:gd name="adj2" fmla="val -607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Nancy Riaño</a:t>
          </a:r>
        </a:p>
        <a:p>
          <a:pPr lvl="0" algn="ctr" defTabSz="488950">
            <a:lnSpc>
              <a:spcPct val="90000"/>
            </a:lnSpc>
            <a:spcBef>
              <a:spcPct val="0"/>
            </a:spcBef>
            <a:spcAft>
              <a:spcPct val="35000"/>
            </a:spcAft>
          </a:pPr>
          <a:r>
            <a:rPr lang="es-CO" sz="1100" kern="1200" dirty="0" smtClean="0"/>
            <a:t>Principal </a:t>
          </a:r>
          <a:endParaRPr lang="es-CO" sz="1100" kern="1200" dirty="0"/>
        </a:p>
      </dsp:txBody>
      <dsp:txXfrm>
        <a:off x="226122" y="3509333"/>
        <a:ext cx="1572180" cy="469429"/>
      </dsp:txXfrm>
    </dsp:sp>
    <dsp:sp modelId="{D4B0040D-9BA0-4C3A-B58C-668A6F447D5E}">
      <dsp:nvSpPr>
        <dsp:cNvPr id="0" name=""/>
        <dsp:cNvSpPr/>
      </dsp:nvSpPr>
      <dsp:spPr>
        <a:xfrm>
          <a:off x="2167574" y="2210903"/>
          <a:ext cx="1585768" cy="1234380"/>
        </a:xfrm>
        <a:prstGeom prst="rect">
          <a:avLst/>
        </a:prstGeom>
        <a:solidFill>
          <a:schemeClr val="accent2">
            <a:tint val="50000"/>
            <a:hueOff val="-4132595"/>
            <a:satOff val="42455"/>
            <a:lumOff val="15383"/>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A6088D4-EDA7-4C0E-B54D-9708808EB0B3}">
      <dsp:nvSpPr>
        <dsp:cNvPr id="0" name=""/>
        <dsp:cNvSpPr/>
      </dsp:nvSpPr>
      <dsp:spPr>
        <a:xfrm>
          <a:off x="2057981" y="3494454"/>
          <a:ext cx="1836359" cy="499188"/>
        </a:xfrm>
        <a:prstGeom prst="wedgeRectCallout">
          <a:avLst>
            <a:gd name="adj1" fmla="val 20250"/>
            <a:gd name="adj2" fmla="val -607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Daniel Roa</a:t>
          </a:r>
        </a:p>
        <a:p>
          <a:pPr lvl="0" algn="ctr" defTabSz="488950">
            <a:lnSpc>
              <a:spcPct val="90000"/>
            </a:lnSpc>
            <a:spcBef>
              <a:spcPct val="0"/>
            </a:spcBef>
            <a:spcAft>
              <a:spcPct val="35000"/>
            </a:spcAft>
          </a:pPr>
          <a:r>
            <a:rPr lang="es-CO" sz="1100" kern="1200" dirty="0" smtClean="0"/>
            <a:t>Suplente</a:t>
          </a:r>
          <a:endParaRPr lang="es-CO" sz="1100" kern="1200" dirty="0"/>
        </a:p>
      </dsp:txBody>
      <dsp:txXfrm>
        <a:off x="2057981" y="3494454"/>
        <a:ext cx="1836359" cy="4991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A30D-EDC2-4F05-B30A-FC0CD2A4EB46}">
      <dsp:nvSpPr>
        <dsp:cNvPr id="0" name=""/>
        <dsp:cNvSpPr/>
      </dsp:nvSpPr>
      <dsp:spPr>
        <a:xfrm>
          <a:off x="273639" y="0"/>
          <a:ext cx="1861278" cy="1489022"/>
        </a:xfrm>
        <a:prstGeom prst="rect">
          <a:avLst/>
        </a:prstGeom>
        <a:solidFill>
          <a:schemeClr val="accent2">
            <a:tint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0F61459-5F48-4863-86C9-9D91BBD80C41}">
      <dsp:nvSpPr>
        <dsp:cNvPr id="0" name=""/>
        <dsp:cNvSpPr/>
      </dsp:nvSpPr>
      <dsp:spPr>
        <a:xfrm>
          <a:off x="413039" y="1153828"/>
          <a:ext cx="1656537" cy="521157"/>
        </a:xfrm>
        <a:prstGeom prst="wedgeRectCallout">
          <a:avLst>
            <a:gd name="adj1" fmla="val 20250"/>
            <a:gd name="adj2" fmla="val -607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kern="1200" dirty="0" smtClean="0"/>
            <a:t>Nidia Camacho</a:t>
          </a:r>
        </a:p>
        <a:p>
          <a:pPr lvl="0" algn="ctr" defTabSz="577850">
            <a:lnSpc>
              <a:spcPct val="90000"/>
            </a:lnSpc>
            <a:spcBef>
              <a:spcPct val="0"/>
            </a:spcBef>
            <a:spcAft>
              <a:spcPct val="35000"/>
            </a:spcAft>
          </a:pPr>
          <a:r>
            <a:rPr lang="es-CO" sz="1300" kern="1200" dirty="0" smtClean="0"/>
            <a:t>Principal </a:t>
          </a:r>
        </a:p>
      </dsp:txBody>
      <dsp:txXfrm>
        <a:off x="413039" y="1153828"/>
        <a:ext cx="1656537" cy="521157"/>
      </dsp:txXfrm>
    </dsp:sp>
    <dsp:sp modelId="{D5F260C8-797F-4F16-865E-36513DECE171}">
      <dsp:nvSpPr>
        <dsp:cNvPr id="0" name=""/>
        <dsp:cNvSpPr/>
      </dsp:nvSpPr>
      <dsp:spPr>
        <a:xfrm>
          <a:off x="2272671" y="39363"/>
          <a:ext cx="1576726" cy="1327478"/>
        </a:xfrm>
        <a:prstGeom prst="rect">
          <a:avLst/>
        </a:prstGeom>
        <a:solidFill>
          <a:schemeClr val="accent2">
            <a:tint val="50000"/>
            <a:hueOff val="-1377532"/>
            <a:satOff val="14152"/>
            <a:lumOff val="5128"/>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81A1333-F10A-4776-A9C9-8AA002144FAF}">
      <dsp:nvSpPr>
        <dsp:cNvPr id="0" name=""/>
        <dsp:cNvSpPr/>
      </dsp:nvSpPr>
      <dsp:spPr>
        <a:xfrm>
          <a:off x="2358986" y="1139961"/>
          <a:ext cx="1656537" cy="528610"/>
        </a:xfrm>
        <a:prstGeom prst="wedgeRectCallout">
          <a:avLst>
            <a:gd name="adj1" fmla="val 20250"/>
            <a:gd name="adj2" fmla="val -607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kern="1200" dirty="0" smtClean="0"/>
            <a:t>Sharon Guerrero</a:t>
          </a:r>
        </a:p>
        <a:p>
          <a:pPr lvl="0" algn="ctr" defTabSz="577850">
            <a:lnSpc>
              <a:spcPct val="90000"/>
            </a:lnSpc>
            <a:spcBef>
              <a:spcPct val="0"/>
            </a:spcBef>
            <a:spcAft>
              <a:spcPct val="35000"/>
            </a:spcAft>
          </a:pPr>
          <a:r>
            <a:rPr lang="es-CO" sz="1300" kern="1200" dirty="0" smtClean="0"/>
            <a:t>Suplente</a:t>
          </a:r>
          <a:endParaRPr lang="es-CO" sz="1300" kern="1200" dirty="0"/>
        </a:p>
      </dsp:txBody>
      <dsp:txXfrm>
        <a:off x="2358986" y="1139961"/>
        <a:ext cx="1656537" cy="528610"/>
      </dsp:txXfrm>
    </dsp:sp>
    <dsp:sp modelId="{C7992942-5366-4B6F-A04E-D541F8CA19E6}">
      <dsp:nvSpPr>
        <dsp:cNvPr id="0" name=""/>
        <dsp:cNvSpPr/>
      </dsp:nvSpPr>
      <dsp:spPr>
        <a:xfrm>
          <a:off x="400853" y="2260864"/>
          <a:ext cx="1629083" cy="1696473"/>
        </a:xfrm>
        <a:prstGeom prst="rect">
          <a:avLst/>
        </a:prstGeom>
        <a:solidFill>
          <a:schemeClr val="accent2">
            <a:tint val="50000"/>
            <a:hueOff val="-2755063"/>
            <a:satOff val="28303"/>
            <a:lumOff val="10255"/>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5AB519B-910A-4B2F-BD77-7ED31FD67B75}">
      <dsp:nvSpPr>
        <dsp:cNvPr id="0" name=""/>
        <dsp:cNvSpPr/>
      </dsp:nvSpPr>
      <dsp:spPr>
        <a:xfrm>
          <a:off x="379663" y="3492931"/>
          <a:ext cx="1656537" cy="521157"/>
        </a:xfrm>
        <a:prstGeom prst="wedgeRectCallout">
          <a:avLst>
            <a:gd name="adj1" fmla="val 20250"/>
            <a:gd name="adj2" fmla="val -607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kern="1200" dirty="0" err="1" smtClean="0"/>
            <a:t>Heidy</a:t>
          </a:r>
          <a:r>
            <a:rPr lang="es-CO" sz="1300" kern="1200" dirty="0" smtClean="0"/>
            <a:t> Letrado</a:t>
          </a:r>
        </a:p>
        <a:p>
          <a:pPr lvl="0" algn="ctr" defTabSz="577850">
            <a:lnSpc>
              <a:spcPct val="90000"/>
            </a:lnSpc>
            <a:spcBef>
              <a:spcPct val="0"/>
            </a:spcBef>
            <a:spcAft>
              <a:spcPct val="35000"/>
            </a:spcAft>
          </a:pPr>
          <a:r>
            <a:rPr lang="es-CO" sz="1300" kern="1200" dirty="0" smtClean="0"/>
            <a:t>Principal</a:t>
          </a:r>
          <a:endParaRPr lang="es-CO" sz="1300" kern="1200" dirty="0"/>
        </a:p>
      </dsp:txBody>
      <dsp:txXfrm>
        <a:off x="379663" y="3492931"/>
        <a:ext cx="1656537" cy="521157"/>
      </dsp:txXfrm>
    </dsp:sp>
    <dsp:sp modelId="{D4B0040D-9BA0-4C3A-B58C-668A6F447D5E}">
      <dsp:nvSpPr>
        <dsp:cNvPr id="0" name=""/>
        <dsp:cNvSpPr/>
      </dsp:nvSpPr>
      <dsp:spPr>
        <a:xfrm>
          <a:off x="2382072" y="2326578"/>
          <a:ext cx="1454012" cy="1404848"/>
        </a:xfrm>
        <a:prstGeom prst="rect">
          <a:avLst/>
        </a:prstGeom>
        <a:solidFill>
          <a:schemeClr val="accent2">
            <a:tint val="50000"/>
            <a:hueOff val="-4132595"/>
            <a:satOff val="42455"/>
            <a:lumOff val="15383"/>
            <a:alphaOff val="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A6088D4-EDA7-4C0E-B54D-9708808EB0B3}">
      <dsp:nvSpPr>
        <dsp:cNvPr id="0" name=""/>
        <dsp:cNvSpPr/>
      </dsp:nvSpPr>
      <dsp:spPr>
        <a:xfrm>
          <a:off x="2246083" y="3492933"/>
          <a:ext cx="1656537" cy="521157"/>
        </a:xfrm>
        <a:prstGeom prst="wedgeRectCallout">
          <a:avLst>
            <a:gd name="adj1" fmla="val 20250"/>
            <a:gd name="adj2" fmla="val -607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kern="1200" dirty="0" err="1" smtClean="0"/>
            <a:t>Marinela</a:t>
          </a:r>
          <a:r>
            <a:rPr lang="es-CO" sz="1300" kern="1200" dirty="0" smtClean="0"/>
            <a:t> </a:t>
          </a:r>
          <a:r>
            <a:rPr lang="es-CO" sz="1300" kern="1200" dirty="0" err="1" smtClean="0"/>
            <a:t>Rodriguez</a:t>
          </a:r>
          <a:endParaRPr lang="es-CO" sz="1300" kern="1200" dirty="0" smtClean="0"/>
        </a:p>
        <a:p>
          <a:pPr lvl="0" algn="ctr" defTabSz="577850">
            <a:lnSpc>
              <a:spcPct val="90000"/>
            </a:lnSpc>
            <a:spcBef>
              <a:spcPct val="0"/>
            </a:spcBef>
            <a:spcAft>
              <a:spcPct val="35000"/>
            </a:spcAft>
          </a:pPr>
          <a:r>
            <a:rPr lang="es-CO" sz="1300" kern="1200" dirty="0" smtClean="0"/>
            <a:t>Suplente</a:t>
          </a:r>
          <a:endParaRPr lang="es-CO" sz="1300" kern="1200" dirty="0"/>
        </a:p>
      </dsp:txBody>
      <dsp:txXfrm>
        <a:off x="2246083" y="3492933"/>
        <a:ext cx="1656537" cy="5211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F01A4-8E87-4FCF-98F8-37A6067B1E09}">
      <dsp:nvSpPr>
        <dsp:cNvPr id="0" name=""/>
        <dsp:cNvSpPr/>
      </dsp:nvSpPr>
      <dsp:spPr>
        <a:xfrm>
          <a:off x="144459" y="996738"/>
          <a:ext cx="2322165" cy="1915301"/>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latin typeface="Calibri" panose="020F0502020204030204" pitchFamily="34" charset="0"/>
              <a:cs typeface="Calibri" panose="020F0502020204030204" pitchFamily="34" charset="0"/>
            </a:rPr>
            <a:t>Organismo asesor</a:t>
          </a:r>
          <a:endParaRPr lang="es-CO"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s-CO" sz="1400" kern="1200" dirty="0" smtClean="0">
              <a:latin typeface="Calibri" panose="020F0502020204030204" pitchFamily="34" charset="0"/>
              <a:cs typeface="Calibri" panose="020F0502020204030204" pitchFamily="34" charset="0"/>
            </a:rPr>
            <a:t>conformado por igual número de </a:t>
          </a:r>
          <a:r>
            <a:rPr lang="es-ES_tradnl" sz="1400" kern="1200" dirty="0" smtClean="0">
              <a:latin typeface="Calibri" panose="020F0502020204030204" pitchFamily="34" charset="0"/>
              <a:cs typeface="Calibri" panose="020F0502020204030204" pitchFamily="34" charset="0"/>
            </a:rPr>
            <a:t>representantes del empleador y de los trabajadores</a:t>
          </a:r>
          <a:endParaRPr lang="es-CO" sz="1400" kern="1200" dirty="0">
            <a:latin typeface="Calibri" panose="020F0502020204030204" pitchFamily="34" charset="0"/>
            <a:cs typeface="Calibri" panose="020F0502020204030204" pitchFamily="34" charset="0"/>
          </a:endParaRPr>
        </a:p>
      </dsp:txBody>
      <dsp:txXfrm>
        <a:off x="188535" y="1040814"/>
        <a:ext cx="2234013" cy="1416727"/>
      </dsp:txXfrm>
    </dsp:sp>
    <dsp:sp modelId="{45E96218-529E-429B-9793-41BF09D7B6F5}">
      <dsp:nvSpPr>
        <dsp:cNvPr id="0" name=""/>
        <dsp:cNvSpPr/>
      </dsp:nvSpPr>
      <dsp:spPr>
        <a:xfrm>
          <a:off x="1479271" y="1559599"/>
          <a:ext cx="2403845" cy="2403845"/>
        </a:xfrm>
        <a:prstGeom prst="leftCircularArrow">
          <a:avLst>
            <a:gd name="adj1" fmla="val 2506"/>
            <a:gd name="adj2" fmla="val 303692"/>
            <a:gd name="adj3" fmla="val 2080494"/>
            <a:gd name="adj4" fmla="val 9025781"/>
            <a:gd name="adj5" fmla="val 2923"/>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570CBD84-E6D4-4A8D-8D26-3D3EA31C0458}">
      <dsp:nvSpPr>
        <dsp:cNvPr id="0" name=""/>
        <dsp:cNvSpPr/>
      </dsp:nvSpPr>
      <dsp:spPr>
        <a:xfrm>
          <a:off x="660496" y="2501617"/>
          <a:ext cx="2064147" cy="820843"/>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O" sz="1400" kern="1200" dirty="0" smtClean="0">
              <a:latin typeface="Calibri" panose="020F0502020204030204" pitchFamily="34" charset="0"/>
              <a:cs typeface="Calibri" panose="020F0502020204030204" pitchFamily="34" charset="0"/>
            </a:rPr>
            <a:t>¿Qué es ?</a:t>
          </a:r>
          <a:endParaRPr lang="es-CO" sz="1400" kern="1200" dirty="0">
            <a:latin typeface="Calibri" panose="020F0502020204030204" pitchFamily="34" charset="0"/>
            <a:cs typeface="Calibri" panose="020F0502020204030204" pitchFamily="34" charset="0"/>
          </a:endParaRPr>
        </a:p>
      </dsp:txBody>
      <dsp:txXfrm>
        <a:off x="684538" y="2525659"/>
        <a:ext cx="2016063" cy="772759"/>
      </dsp:txXfrm>
    </dsp:sp>
    <dsp:sp modelId="{B595597D-D33E-43F4-B637-AC49605992E4}">
      <dsp:nvSpPr>
        <dsp:cNvPr id="0" name=""/>
        <dsp:cNvSpPr/>
      </dsp:nvSpPr>
      <dsp:spPr>
        <a:xfrm>
          <a:off x="3011448" y="892013"/>
          <a:ext cx="2322165" cy="2123264"/>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latin typeface="Calibri" panose="020F0502020204030204" pitchFamily="34" charset="0"/>
              <a:cs typeface="Calibri" panose="020F0502020204030204" pitchFamily="34" charset="0"/>
            </a:rPr>
            <a:t>Vigilar y evaluar el desarrollo de las </a:t>
          </a:r>
          <a:r>
            <a:rPr lang="es-ES_tradnl" sz="1400" kern="1200" dirty="0" smtClean="0">
              <a:latin typeface="Calibri" panose="020F0502020204030204" pitchFamily="34" charset="0"/>
              <a:cs typeface="Calibri" panose="020F0502020204030204" pitchFamily="34" charset="0"/>
            </a:rPr>
            <a:t>actividades de SST.</a:t>
          </a:r>
          <a:endParaRPr lang="es-CO"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s-CO" sz="1400" kern="1200" dirty="0" smtClean="0">
              <a:latin typeface="Calibri" panose="020F0502020204030204" pitchFamily="34" charset="0"/>
              <a:cs typeface="Calibri" panose="020F0502020204030204" pitchFamily="34" charset="0"/>
            </a:rPr>
            <a:t>Colaborar en la investigación de AT e </a:t>
          </a:r>
          <a:r>
            <a:rPr lang="es-ES_tradnl" sz="1400" kern="1200" dirty="0" smtClean="0">
              <a:latin typeface="Calibri" panose="020F0502020204030204" pitchFamily="34" charset="0"/>
              <a:cs typeface="Calibri" panose="020F0502020204030204" pitchFamily="34" charset="0"/>
            </a:rPr>
            <a:t>inspecciones planeadas</a:t>
          </a:r>
          <a:endParaRPr lang="es-CO" sz="1400" kern="1200" dirty="0">
            <a:latin typeface="Calibri" panose="020F0502020204030204" pitchFamily="34" charset="0"/>
            <a:cs typeface="Calibri" panose="020F0502020204030204" pitchFamily="34" charset="0"/>
          </a:endParaRPr>
        </a:p>
      </dsp:txBody>
      <dsp:txXfrm>
        <a:off x="3060310" y="1395861"/>
        <a:ext cx="2224441" cy="1570555"/>
      </dsp:txXfrm>
    </dsp:sp>
    <dsp:sp modelId="{111BD53B-E165-42D4-9CBB-B3E8B5C1DB52}">
      <dsp:nvSpPr>
        <dsp:cNvPr id="0" name=""/>
        <dsp:cNvSpPr/>
      </dsp:nvSpPr>
      <dsp:spPr>
        <a:xfrm>
          <a:off x="3527485" y="585573"/>
          <a:ext cx="2064147" cy="820843"/>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CO" sz="1400" kern="1200" dirty="0" smtClean="0">
              <a:latin typeface="Calibri" panose="020F0502020204030204" pitchFamily="34" charset="0"/>
              <a:cs typeface="Calibri" panose="020F0502020204030204" pitchFamily="34" charset="0"/>
            </a:rPr>
            <a:t>¿Pará que es?</a:t>
          </a:r>
          <a:endParaRPr lang="es-CO" sz="1400" kern="1200" dirty="0">
            <a:latin typeface="Calibri" panose="020F0502020204030204" pitchFamily="34" charset="0"/>
            <a:cs typeface="Calibri" panose="020F0502020204030204" pitchFamily="34" charset="0"/>
          </a:endParaRPr>
        </a:p>
      </dsp:txBody>
      <dsp:txXfrm>
        <a:off x="3551527" y="609615"/>
        <a:ext cx="2016063" cy="7727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A30D-EDC2-4F05-B30A-FC0CD2A4EB46}">
      <dsp:nvSpPr>
        <dsp:cNvPr id="0" name=""/>
        <dsp:cNvSpPr/>
      </dsp:nvSpPr>
      <dsp:spPr>
        <a:xfrm>
          <a:off x="219087" y="1255"/>
          <a:ext cx="1781684" cy="14253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0F61459-5F48-4863-86C9-9D91BBD80C41}">
      <dsp:nvSpPr>
        <dsp:cNvPr id="0" name=""/>
        <dsp:cNvSpPr/>
      </dsp:nvSpPr>
      <dsp:spPr>
        <a:xfrm>
          <a:off x="379439" y="1284068"/>
          <a:ext cx="1585699" cy="498871"/>
        </a:xfrm>
        <a:prstGeom prst="wedgeRectCallout">
          <a:avLst>
            <a:gd name="adj1" fmla="val 20250"/>
            <a:gd name="adj2" fmla="val -607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Claudia Cuevas - Presidenta</a:t>
          </a:r>
        </a:p>
      </dsp:txBody>
      <dsp:txXfrm>
        <a:off x="379439" y="1284068"/>
        <a:ext cx="1585699" cy="498871"/>
      </dsp:txXfrm>
    </dsp:sp>
    <dsp:sp modelId="{D5F260C8-797F-4F16-865E-36513DECE171}">
      <dsp:nvSpPr>
        <dsp:cNvPr id="0" name=""/>
        <dsp:cNvSpPr/>
      </dsp:nvSpPr>
      <dsp:spPr>
        <a:xfrm>
          <a:off x="2178940" y="1255"/>
          <a:ext cx="1781684" cy="14253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81A1333-F10A-4776-A9C9-8AA002144FAF}">
      <dsp:nvSpPr>
        <dsp:cNvPr id="0" name=""/>
        <dsp:cNvSpPr/>
      </dsp:nvSpPr>
      <dsp:spPr>
        <a:xfrm>
          <a:off x="2339292" y="1284068"/>
          <a:ext cx="1585699" cy="498871"/>
        </a:xfrm>
        <a:prstGeom prst="wedgeRectCallout">
          <a:avLst>
            <a:gd name="adj1" fmla="val 20250"/>
            <a:gd name="adj2" fmla="val -607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Nidia Jimenez  - Suplente</a:t>
          </a:r>
          <a:endParaRPr lang="es-CO" sz="1400" kern="1200" dirty="0"/>
        </a:p>
      </dsp:txBody>
      <dsp:txXfrm>
        <a:off x="2339292" y="1284068"/>
        <a:ext cx="1585699" cy="498871"/>
      </dsp:txXfrm>
    </dsp:sp>
    <dsp:sp modelId="{C7992942-5366-4B6F-A04E-D541F8CA19E6}">
      <dsp:nvSpPr>
        <dsp:cNvPr id="0" name=""/>
        <dsp:cNvSpPr/>
      </dsp:nvSpPr>
      <dsp:spPr>
        <a:xfrm>
          <a:off x="219087" y="1961108"/>
          <a:ext cx="1781684" cy="14253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1000" b="-41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5AB519B-910A-4B2F-BD77-7ED31FD67B75}">
      <dsp:nvSpPr>
        <dsp:cNvPr id="0" name=""/>
        <dsp:cNvSpPr/>
      </dsp:nvSpPr>
      <dsp:spPr>
        <a:xfrm>
          <a:off x="379439" y="3243921"/>
          <a:ext cx="1585699" cy="498871"/>
        </a:xfrm>
        <a:prstGeom prst="wedgeRectCallout">
          <a:avLst>
            <a:gd name="adj1" fmla="val 20250"/>
            <a:gd name="adj2" fmla="val -607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Nancy Riaño - Secretaria</a:t>
          </a:r>
          <a:endParaRPr lang="es-CO" sz="1400" kern="1200" dirty="0"/>
        </a:p>
      </dsp:txBody>
      <dsp:txXfrm>
        <a:off x="379439" y="3243921"/>
        <a:ext cx="1585699" cy="498871"/>
      </dsp:txXfrm>
    </dsp:sp>
    <dsp:sp modelId="{D4B0040D-9BA0-4C3A-B58C-668A6F447D5E}">
      <dsp:nvSpPr>
        <dsp:cNvPr id="0" name=""/>
        <dsp:cNvSpPr/>
      </dsp:nvSpPr>
      <dsp:spPr>
        <a:xfrm>
          <a:off x="2178940" y="1961108"/>
          <a:ext cx="1781684" cy="142534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3000" b="-33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A6088D4-EDA7-4C0E-B54D-9708808EB0B3}">
      <dsp:nvSpPr>
        <dsp:cNvPr id="0" name=""/>
        <dsp:cNvSpPr/>
      </dsp:nvSpPr>
      <dsp:spPr>
        <a:xfrm>
          <a:off x="2327256" y="3245177"/>
          <a:ext cx="1585699" cy="498871"/>
        </a:xfrm>
        <a:prstGeom prst="wedgeRectCallout">
          <a:avLst>
            <a:gd name="adj1" fmla="val 20250"/>
            <a:gd name="adj2" fmla="val -607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Delia Rodriguez – Suplente </a:t>
          </a:r>
          <a:endParaRPr lang="es-CO" sz="1400" kern="1200" dirty="0"/>
        </a:p>
      </dsp:txBody>
      <dsp:txXfrm>
        <a:off x="2327256" y="3245177"/>
        <a:ext cx="1585699" cy="4988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A30D-EDC2-4F05-B30A-FC0CD2A4EB46}">
      <dsp:nvSpPr>
        <dsp:cNvPr id="0" name=""/>
        <dsp:cNvSpPr/>
      </dsp:nvSpPr>
      <dsp:spPr>
        <a:xfrm>
          <a:off x="219087" y="1255"/>
          <a:ext cx="1781684" cy="14253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0F61459-5F48-4863-86C9-9D91BBD80C41}">
      <dsp:nvSpPr>
        <dsp:cNvPr id="0" name=""/>
        <dsp:cNvSpPr/>
      </dsp:nvSpPr>
      <dsp:spPr>
        <a:xfrm>
          <a:off x="379439" y="1284068"/>
          <a:ext cx="1585699" cy="498871"/>
        </a:xfrm>
        <a:prstGeom prst="wedgeRectCallout">
          <a:avLst>
            <a:gd name="adj1" fmla="val 20250"/>
            <a:gd name="adj2" fmla="val -607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err="1" smtClean="0"/>
            <a:t>Ingirt</a:t>
          </a:r>
          <a:r>
            <a:rPr lang="es-CO" sz="1400" kern="1200" dirty="0" smtClean="0"/>
            <a:t> Acuña</a:t>
          </a:r>
        </a:p>
      </dsp:txBody>
      <dsp:txXfrm>
        <a:off x="379439" y="1284068"/>
        <a:ext cx="1585699" cy="498871"/>
      </dsp:txXfrm>
    </dsp:sp>
    <dsp:sp modelId="{D5F260C8-797F-4F16-865E-36513DECE171}">
      <dsp:nvSpPr>
        <dsp:cNvPr id="0" name=""/>
        <dsp:cNvSpPr/>
      </dsp:nvSpPr>
      <dsp:spPr>
        <a:xfrm>
          <a:off x="2178940" y="1255"/>
          <a:ext cx="1781684" cy="14253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81A1333-F10A-4776-A9C9-8AA002144FAF}">
      <dsp:nvSpPr>
        <dsp:cNvPr id="0" name=""/>
        <dsp:cNvSpPr/>
      </dsp:nvSpPr>
      <dsp:spPr>
        <a:xfrm>
          <a:off x="2339292" y="1284068"/>
          <a:ext cx="1585699" cy="498871"/>
        </a:xfrm>
        <a:prstGeom prst="wedgeRectCallout">
          <a:avLst>
            <a:gd name="adj1" fmla="val 20250"/>
            <a:gd name="adj2" fmla="val -607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Jennifer Segura - Suplente</a:t>
          </a:r>
          <a:endParaRPr lang="es-CO" sz="1400" kern="1200" dirty="0"/>
        </a:p>
      </dsp:txBody>
      <dsp:txXfrm>
        <a:off x="2339292" y="1284068"/>
        <a:ext cx="1585699" cy="498871"/>
      </dsp:txXfrm>
    </dsp:sp>
    <dsp:sp modelId="{C7992942-5366-4B6F-A04E-D541F8CA19E6}">
      <dsp:nvSpPr>
        <dsp:cNvPr id="0" name=""/>
        <dsp:cNvSpPr/>
      </dsp:nvSpPr>
      <dsp:spPr>
        <a:xfrm>
          <a:off x="219087" y="1961108"/>
          <a:ext cx="1781684" cy="142534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5AB519B-910A-4B2F-BD77-7ED31FD67B75}">
      <dsp:nvSpPr>
        <dsp:cNvPr id="0" name=""/>
        <dsp:cNvSpPr/>
      </dsp:nvSpPr>
      <dsp:spPr>
        <a:xfrm>
          <a:off x="379439" y="3243921"/>
          <a:ext cx="1585699" cy="498871"/>
        </a:xfrm>
        <a:prstGeom prst="wedgeRectCallout">
          <a:avLst>
            <a:gd name="adj1" fmla="val 20250"/>
            <a:gd name="adj2" fmla="val -607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Andrea Rincon </a:t>
          </a:r>
          <a:endParaRPr lang="es-CO" sz="1400" kern="1200" dirty="0"/>
        </a:p>
      </dsp:txBody>
      <dsp:txXfrm>
        <a:off x="379439" y="3243921"/>
        <a:ext cx="1585699" cy="498871"/>
      </dsp:txXfrm>
    </dsp:sp>
    <dsp:sp modelId="{D4B0040D-9BA0-4C3A-B58C-668A6F447D5E}">
      <dsp:nvSpPr>
        <dsp:cNvPr id="0" name=""/>
        <dsp:cNvSpPr/>
      </dsp:nvSpPr>
      <dsp:spPr>
        <a:xfrm>
          <a:off x="2178940" y="1961108"/>
          <a:ext cx="1781684" cy="142534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8000" b="-2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A6088D4-EDA7-4C0E-B54D-9708808EB0B3}">
      <dsp:nvSpPr>
        <dsp:cNvPr id="0" name=""/>
        <dsp:cNvSpPr/>
      </dsp:nvSpPr>
      <dsp:spPr>
        <a:xfrm>
          <a:off x="2339292" y="3243921"/>
          <a:ext cx="1585699" cy="498871"/>
        </a:xfrm>
        <a:prstGeom prst="wedgeRectCallout">
          <a:avLst>
            <a:gd name="adj1" fmla="val 20250"/>
            <a:gd name="adj2" fmla="val -607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Jose </a:t>
          </a:r>
          <a:r>
            <a:rPr lang="es-CO" sz="1400" kern="1200" dirty="0" err="1" smtClean="0"/>
            <a:t>Mitrani</a:t>
          </a:r>
          <a:r>
            <a:rPr lang="es-CO" sz="1400" kern="1200" dirty="0" smtClean="0"/>
            <a:t> – Suplente </a:t>
          </a:r>
          <a:endParaRPr lang="es-CO" sz="1400" kern="1200" dirty="0"/>
        </a:p>
      </dsp:txBody>
      <dsp:txXfrm>
        <a:off x="2339292" y="3243921"/>
        <a:ext cx="1585699" cy="4988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10EEB-A4AB-4461-918E-260970068677}">
      <dsp:nvSpPr>
        <dsp:cNvPr id="0" name=""/>
        <dsp:cNvSpPr/>
      </dsp:nvSpPr>
      <dsp:spPr>
        <a:xfrm>
          <a:off x="873217" y="202192"/>
          <a:ext cx="1224118" cy="102957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B06E60BA-36F3-4A40-A3DE-F9C5A6266BA6}">
      <dsp:nvSpPr>
        <dsp:cNvPr id="0" name=""/>
        <dsp:cNvSpPr/>
      </dsp:nvSpPr>
      <dsp:spPr>
        <a:xfrm>
          <a:off x="417189" y="635006"/>
          <a:ext cx="663428" cy="66342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Protección Trabajo en Alturas</a:t>
          </a:r>
          <a:endParaRPr lang="es-CO" sz="800" kern="1200" dirty="0"/>
        </a:p>
      </dsp:txBody>
      <dsp:txXfrm>
        <a:off x="417189" y="635006"/>
        <a:ext cx="663428" cy="663428"/>
      </dsp:txXfrm>
    </dsp:sp>
    <dsp:sp modelId="{97EE8CEB-8A43-413A-84D9-98A0EEFBBE8E}">
      <dsp:nvSpPr>
        <dsp:cNvPr id="0" name=""/>
        <dsp:cNvSpPr/>
      </dsp:nvSpPr>
      <dsp:spPr>
        <a:xfrm>
          <a:off x="2768376" y="202192"/>
          <a:ext cx="1224118" cy="102957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FC99A1CA-FBAB-4BAF-9576-EB6CA42FD9C9}">
      <dsp:nvSpPr>
        <dsp:cNvPr id="0" name=""/>
        <dsp:cNvSpPr/>
      </dsp:nvSpPr>
      <dsp:spPr>
        <a:xfrm>
          <a:off x="2312348" y="635006"/>
          <a:ext cx="663428" cy="663428"/>
        </a:xfrm>
        <a:prstGeom prst="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Casco </a:t>
          </a:r>
          <a:endParaRPr lang="es-CO" sz="800" kern="1200" dirty="0"/>
        </a:p>
      </dsp:txBody>
      <dsp:txXfrm>
        <a:off x="2312348" y="635006"/>
        <a:ext cx="663428" cy="663428"/>
      </dsp:txXfrm>
    </dsp:sp>
    <dsp:sp modelId="{C86D0B67-A07E-4FEE-90B0-3D42F548A094}">
      <dsp:nvSpPr>
        <dsp:cNvPr id="0" name=""/>
        <dsp:cNvSpPr/>
      </dsp:nvSpPr>
      <dsp:spPr>
        <a:xfrm>
          <a:off x="4663536" y="202192"/>
          <a:ext cx="1224118" cy="102957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CEDD1DBB-F8E4-44BA-B01D-173F762EEB12}">
      <dsp:nvSpPr>
        <dsp:cNvPr id="0" name=""/>
        <dsp:cNvSpPr/>
      </dsp:nvSpPr>
      <dsp:spPr>
        <a:xfrm>
          <a:off x="4207508" y="635006"/>
          <a:ext cx="663428" cy="663428"/>
        </a:xfrm>
        <a:prstGeom prst="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Ropa de Seguridad</a:t>
          </a:r>
          <a:endParaRPr lang="es-CO" sz="800" kern="1200" dirty="0"/>
        </a:p>
      </dsp:txBody>
      <dsp:txXfrm>
        <a:off x="4207508" y="635006"/>
        <a:ext cx="663428" cy="663428"/>
      </dsp:txXfrm>
    </dsp:sp>
    <dsp:sp modelId="{7A7FCD83-7C33-4412-85B6-3A13A021FF14}">
      <dsp:nvSpPr>
        <dsp:cNvPr id="0" name=""/>
        <dsp:cNvSpPr/>
      </dsp:nvSpPr>
      <dsp:spPr>
        <a:xfrm>
          <a:off x="873217" y="1483879"/>
          <a:ext cx="1224118" cy="102957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57FB9C4C-C135-4144-B8BD-4DB2F8B2AA75}">
      <dsp:nvSpPr>
        <dsp:cNvPr id="0" name=""/>
        <dsp:cNvSpPr/>
      </dsp:nvSpPr>
      <dsp:spPr>
        <a:xfrm>
          <a:off x="417189" y="1916692"/>
          <a:ext cx="663428" cy="663428"/>
        </a:xfrm>
        <a:prstGeom prst="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Protección Respiratoria</a:t>
          </a:r>
          <a:endParaRPr lang="es-CO" sz="800" kern="1200" dirty="0"/>
        </a:p>
      </dsp:txBody>
      <dsp:txXfrm>
        <a:off x="417189" y="1916692"/>
        <a:ext cx="663428" cy="663428"/>
      </dsp:txXfrm>
    </dsp:sp>
    <dsp:sp modelId="{5A5EB494-4BEF-44B2-8B5F-7253F0717478}">
      <dsp:nvSpPr>
        <dsp:cNvPr id="0" name=""/>
        <dsp:cNvSpPr/>
      </dsp:nvSpPr>
      <dsp:spPr>
        <a:xfrm>
          <a:off x="2768376" y="1483879"/>
          <a:ext cx="1224118" cy="102957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1000" b="-11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7F5C3EA-FE59-45DC-9417-C2CB2C219C24}">
      <dsp:nvSpPr>
        <dsp:cNvPr id="0" name=""/>
        <dsp:cNvSpPr/>
      </dsp:nvSpPr>
      <dsp:spPr>
        <a:xfrm>
          <a:off x="2312348" y="1916692"/>
          <a:ext cx="663428" cy="663428"/>
        </a:xfrm>
        <a:prstGeom prst="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Protección Visual</a:t>
          </a:r>
          <a:endParaRPr lang="es-CO" sz="800" kern="1200" dirty="0"/>
        </a:p>
      </dsp:txBody>
      <dsp:txXfrm>
        <a:off x="2312348" y="1916692"/>
        <a:ext cx="663428" cy="663428"/>
      </dsp:txXfrm>
    </dsp:sp>
    <dsp:sp modelId="{1BF0D37D-3770-4368-8590-79D9408EA44C}">
      <dsp:nvSpPr>
        <dsp:cNvPr id="0" name=""/>
        <dsp:cNvSpPr/>
      </dsp:nvSpPr>
      <dsp:spPr>
        <a:xfrm>
          <a:off x="4663536" y="1483879"/>
          <a:ext cx="1224118" cy="102957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000" r="-6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9E77782-2387-4089-AA8B-DD8677AF6D07}">
      <dsp:nvSpPr>
        <dsp:cNvPr id="0" name=""/>
        <dsp:cNvSpPr/>
      </dsp:nvSpPr>
      <dsp:spPr>
        <a:xfrm>
          <a:off x="4207508" y="1916692"/>
          <a:ext cx="663428" cy="663428"/>
        </a:xfrm>
        <a:prstGeom prst="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Zapatos de Seguridad</a:t>
          </a:r>
          <a:endParaRPr lang="es-CO" sz="800" kern="1200" dirty="0"/>
        </a:p>
      </dsp:txBody>
      <dsp:txXfrm>
        <a:off x="4207508" y="1916692"/>
        <a:ext cx="663428" cy="663428"/>
      </dsp:txXfrm>
    </dsp:sp>
    <dsp:sp modelId="{0C4A23FA-5810-4571-AC0C-3F08C6F72137}">
      <dsp:nvSpPr>
        <dsp:cNvPr id="0" name=""/>
        <dsp:cNvSpPr/>
      </dsp:nvSpPr>
      <dsp:spPr>
        <a:xfrm>
          <a:off x="1820796" y="2765565"/>
          <a:ext cx="1224118" cy="102957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2BFD3B4-399D-4634-971F-62FA196A7327}">
      <dsp:nvSpPr>
        <dsp:cNvPr id="0" name=""/>
        <dsp:cNvSpPr/>
      </dsp:nvSpPr>
      <dsp:spPr>
        <a:xfrm>
          <a:off x="1364768" y="3198378"/>
          <a:ext cx="663428" cy="663428"/>
        </a:xfrm>
        <a:prstGeom prst="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Guantes</a:t>
          </a:r>
          <a:endParaRPr lang="es-CO" sz="800" kern="1200" dirty="0"/>
        </a:p>
      </dsp:txBody>
      <dsp:txXfrm>
        <a:off x="1364768" y="3198378"/>
        <a:ext cx="663428" cy="663428"/>
      </dsp:txXfrm>
    </dsp:sp>
    <dsp:sp modelId="{E8689DAE-B0B2-4AB6-98CF-505B5DEE413E}">
      <dsp:nvSpPr>
        <dsp:cNvPr id="0" name=""/>
        <dsp:cNvSpPr/>
      </dsp:nvSpPr>
      <dsp:spPr>
        <a:xfrm>
          <a:off x="3715956" y="2765565"/>
          <a:ext cx="1224118" cy="102957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0000" b="-10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0DC28C1D-A034-4606-AAAE-DB8B4D2ED8B2}">
      <dsp:nvSpPr>
        <dsp:cNvPr id="0" name=""/>
        <dsp:cNvSpPr/>
      </dsp:nvSpPr>
      <dsp:spPr>
        <a:xfrm>
          <a:off x="3259928" y="3198378"/>
          <a:ext cx="663428" cy="663428"/>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kern="1200" dirty="0" smtClean="0"/>
            <a:t>Protección Auditiva</a:t>
          </a:r>
          <a:endParaRPr lang="es-CO" sz="800" kern="1200" dirty="0"/>
        </a:p>
      </dsp:txBody>
      <dsp:txXfrm>
        <a:off x="3259928" y="3198378"/>
        <a:ext cx="663428" cy="6634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DAA20-4746-460F-BD36-A3B269AA27B9}">
      <dsp:nvSpPr>
        <dsp:cNvPr id="0" name=""/>
        <dsp:cNvSpPr/>
      </dsp:nvSpPr>
      <dsp:spPr>
        <a:xfrm rot="2535818">
          <a:off x="1996360" y="2863071"/>
          <a:ext cx="618945" cy="60644"/>
        </a:xfrm>
        <a:custGeom>
          <a:avLst/>
          <a:gdLst/>
          <a:ahLst/>
          <a:cxnLst/>
          <a:rect l="0" t="0" r="0" b="0"/>
          <a:pathLst>
            <a:path>
              <a:moveTo>
                <a:pt x="0" y="30322"/>
              </a:moveTo>
              <a:lnTo>
                <a:pt x="618945" y="3032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6A23-AF75-4D37-872D-F60EA46DD9E6}">
      <dsp:nvSpPr>
        <dsp:cNvPr id="0" name=""/>
        <dsp:cNvSpPr/>
      </dsp:nvSpPr>
      <dsp:spPr>
        <a:xfrm>
          <a:off x="2076805" y="2001677"/>
          <a:ext cx="698797" cy="60644"/>
        </a:xfrm>
        <a:custGeom>
          <a:avLst/>
          <a:gdLst/>
          <a:ahLst/>
          <a:cxnLst/>
          <a:rect l="0" t="0" r="0" b="0"/>
          <a:pathLst>
            <a:path>
              <a:moveTo>
                <a:pt x="0" y="30322"/>
              </a:moveTo>
              <a:lnTo>
                <a:pt x="698797" y="3032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BD488-19F2-4DEB-BD76-ECC0B6D07CA8}">
      <dsp:nvSpPr>
        <dsp:cNvPr id="0" name=""/>
        <dsp:cNvSpPr/>
      </dsp:nvSpPr>
      <dsp:spPr>
        <a:xfrm rot="19064182">
          <a:off x="1996360" y="1140283"/>
          <a:ext cx="618945" cy="60644"/>
        </a:xfrm>
        <a:custGeom>
          <a:avLst/>
          <a:gdLst/>
          <a:ahLst/>
          <a:cxnLst/>
          <a:rect l="0" t="0" r="0" b="0"/>
          <a:pathLst>
            <a:path>
              <a:moveTo>
                <a:pt x="0" y="30322"/>
              </a:moveTo>
              <a:lnTo>
                <a:pt x="618945" y="3032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0448C6-EFB1-4857-AC27-7CB7AF447CC8}">
      <dsp:nvSpPr>
        <dsp:cNvPr id="0" name=""/>
        <dsp:cNvSpPr/>
      </dsp:nvSpPr>
      <dsp:spPr>
        <a:xfrm>
          <a:off x="331051" y="1005085"/>
          <a:ext cx="2053828" cy="20538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64CB55BB-6C7A-4699-949E-C2B33B76E364}">
      <dsp:nvSpPr>
        <dsp:cNvPr id="0" name=""/>
        <dsp:cNvSpPr/>
      </dsp:nvSpPr>
      <dsp:spPr>
        <a:xfrm>
          <a:off x="2385427" y="970"/>
          <a:ext cx="1149748" cy="1149748"/>
        </a:xfrm>
        <a:prstGeom prst="ellipse">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Naturales </a:t>
          </a:r>
          <a:endParaRPr lang="es-CO" sz="1200" kern="1200" dirty="0"/>
        </a:p>
      </dsp:txBody>
      <dsp:txXfrm>
        <a:off x="2553804" y="169347"/>
        <a:ext cx="812994" cy="812994"/>
      </dsp:txXfrm>
    </dsp:sp>
    <dsp:sp modelId="{49DD438D-E9D8-40C8-9706-698541F48DF9}">
      <dsp:nvSpPr>
        <dsp:cNvPr id="0" name=""/>
        <dsp:cNvSpPr/>
      </dsp:nvSpPr>
      <dsp:spPr>
        <a:xfrm>
          <a:off x="3650150" y="970"/>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Inundaciones </a:t>
          </a:r>
          <a:endParaRPr lang="es-CO" sz="1900" kern="1200" dirty="0"/>
        </a:p>
        <a:p>
          <a:pPr marL="171450" lvl="1" indent="-171450" algn="l" defTabSz="844550">
            <a:lnSpc>
              <a:spcPct val="90000"/>
            </a:lnSpc>
            <a:spcBef>
              <a:spcPct val="0"/>
            </a:spcBef>
            <a:spcAft>
              <a:spcPct val="15000"/>
            </a:spcAft>
            <a:buChar char="••"/>
          </a:pPr>
          <a:r>
            <a:rPr lang="es-CO" sz="1900" kern="1200" dirty="0" smtClean="0"/>
            <a:t>Sismos</a:t>
          </a:r>
          <a:endParaRPr lang="es-CO" sz="1900" kern="1200" dirty="0"/>
        </a:p>
        <a:p>
          <a:pPr marL="171450" lvl="1" indent="-171450" algn="l" defTabSz="844550">
            <a:lnSpc>
              <a:spcPct val="90000"/>
            </a:lnSpc>
            <a:spcBef>
              <a:spcPct val="0"/>
            </a:spcBef>
            <a:spcAft>
              <a:spcPct val="15000"/>
            </a:spcAft>
            <a:buChar char="••"/>
          </a:pPr>
          <a:r>
            <a:rPr lang="es-CO" sz="1900" kern="1200" dirty="0" smtClean="0"/>
            <a:t>Erupciones Volcánicas</a:t>
          </a:r>
          <a:endParaRPr lang="es-CO" sz="1900" kern="1200" dirty="0"/>
        </a:p>
      </dsp:txBody>
      <dsp:txXfrm>
        <a:off x="3650150" y="970"/>
        <a:ext cx="1724622" cy="1149748"/>
      </dsp:txXfrm>
    </dsp:sp>
    <dsp:sp modelId="{213908CC-319B-4B59-A419-BD3391681FCD}">
      <dsp:nvSpPr>
        <dsp:cNvPr id="0" name=""/>
        <dsp:cNvSpPr/>
      </dsp:nvSpPr>
      <dsp:spPr>
        <a:xfrm>
          <a:off x="2775602" y="1457125"/>
          <a:ext cx="1149748" cy="1149748"/>
        </a:xfrm>
        <a:prstGeom prst="ellipse">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Tecnológica</a:t>
          </a:r>
          <a:endParaRPr lang="es-CO" sz="1200" kern="1200" dirty="0"/>
        </a:p>
      </dsp:txBody>
      <dsp:txXfrm>
        <a:off x="2943979" y="1625502"/>
        <a:ext cx="812994" cy="812994"/>
      </dsp:txXfrm>
    </dsp:sp>
    <dsp:sp modelId="{7B6EE20D-2835-41CD-944B-9CB1A13C0AD3}">
      <dsp:nvSpPr>
        <dsp:cNvPr id="0" name=""/>
        <dsp:cNvSpPr/>
      </dsp:nvSpPr>
      <dsp:spPr>
        <a:xfrm>
          <a:off x="4040326" y="1457125"/>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Fallas Estructurales</a:t>
          </a:r>
          <a:endParaRPr lang="es-CO" sz="1900" kern="1200" dirty="0"/>
        </a:p>
        <a:p>
          <a:pPr marL="171450" lvl="1" indent="-171450" algn="l" defTabSz="844550">
            <a:lnSpc>
              <a:spcPct val="90000"/>
            </a:lnSpc>
            <a:spcBef>
              <a:spcPct val="0"/>
            </a:spcBef>
            <a:spcAft>
              <a:spcPct val="15000"/>
            </a:spcAft>
            <a:buChar char="••"/>
          </a:pPr>
          <a:r>
            <a:rPr lang="es-CO" sz="1900" kern="1200" dirty="0" smtClean="0"/>
            <a:t>Incendios</a:t>
          </a:r>
          <a:endParaRPr lang="es-CO" sz="1900" kern="1200" dirty="0"/>
        </a:p>
      </dsp:txBody>
      <dsp:txXfrm>
        <a:off x="4040326" y="1457125"/>
        <a:ext cx="1724622" cy="1149748"/>
      </dsp:txXfrm>
    </dsp:sp>
    <dsp:sp modelId="{D86F18E2-A3F9-4DB8-923B-1F6375FE54B9}">
      <dsp:nvSpPr>
        <dsp:cNvPr id="0" name=""/>
        <dsp:cNvSpPr/>
      </dsp:nvSpPr>
      <dsp:spPr>
        <a:xfrm>
          <a:off x="2385427" y="2913280"/>
          <a:ext cx="1149748" cy="1149748"/>
        </a:xfrm>
        <a:prstGeom prst="ellips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Sociales</a:t>
          </a:r>
          <a:endParaRPr lang="es-CO" sz="1200" kern="1200" dirty="0"/>
        </a:p>
      </dsp:txBody>
      <dsp:txXfrm>
        <a:off x="2553804" y="3081657"/>
        <a:ext cx="812994" cy="812994"/>
      </dsp:txXfrm>
    </dsp:sp>
    <dsp:sp modelId="{2717FD41-CA00-4555-A522-E2C6DF54D141}">
      <dsp:nvSpPr>
        <dsp:cNvPr id="0" name=""/>
        <dsp:cNvSpPr/>
      </dsp:nvSpPr>
      <dsp:spPr>
        <a:xfrm>
          <a:off x="3650150" y="2913280"/>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CO" sz="1900" kern="1200" dirty="0" smtClean="0"/>
            <a:t>Protestas Urbanas </a:t>
          </a:r>
          <a:endParaRPr lang="es-CO" sz="1900" kern="1200" dirty="0"/>
        </a:p>
        <a:p>
          <a:pPr marL="171450" lvl="1" indent="-171450" algn="l" defTabSz="844550">
            <a:lnSpc>
              <a:spcPct val="90000"/>
            </a:lnSpc>
            <a:spcBef>
              <a:spcPct val="0"/>
            </a:spcBef>
            <a:spcAft>
              <a:spcPct val="15000"/>
            </a:spcAft>
            <a:buChar char="••"/>
          </a:pPr>
          <a:r>
            <a:rPr lang="es-CO" sz="1900" kern="1200" dirty="0" smtClean="0"/>
            <a:t>Atentados</a:t>
          </a:r>
          <a:endParaRPr lang="es-CO" sz="1900" kern="1200" dirty="0"/>
        </a:p>
        <a:p>
          <a:pPr marL="171450" lvl="1" indent="-171450" algn="l" defTabSz="844550">
            <a:lnSpc>
              <a:spcPct val="90000"/>
            </a:lnSpc>
            <a:spcBef>
              <a:spcPct val="0"/>
            </a:spcBef>
            <a:spcAft>
              <a:spcPct val="15000"/>
            </a:spcAft>
            <a:buChar char="••"/>
          </a:pPr>
          <a:r>
            <a:rPr lang="es-CO" sz="1900" kern="1200" dirty="0" smtClean="0"/>
            <a:t>Terroristas</a:t>
          </a:r>
          <a:endParaRPr lang="es-CO" sz="1900" kern="1200" dirty="0"/>
        </a:p>
      </dsp:txBody>
      <dsp:txXfrm>
        <a:off x="3650150" y="2913280"/>
        <a:ext cx="1724622" cy="1149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6318-431B-49BA-8D6D-FCAB55CD14A7}">
      <dsp:nvSpPr>
        <dsp:cNvPr id="0" name=""/>
        <dsp:cNvSpPr/>
      </dsp:nvSpPr>
      <dsp:spPr>
        <a:xfrm>
          <a:off x="17" y="28228"/>
          <a:ext cx="1656625" cy="54732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MX" sz="1500" b="1" i="0" u="none" kern="1200" baseline="0" dirty="0" smtClean="0">
              <a:latin typeface="Calibri" panose="020F0502020204030204" pitchFamily="34" charset="0"/>
              <a:cs typeface="Calibri" panose="020F0502020204030204" pitchFamily="34" charset="0"/>
            </a:rPr>
            <a:t>RYC TEMPORALES S.A.S</a:t>
          </a:r>
          <a:endParaRPr lang="es-CO" sz="1500" b="0" i="0" u="none" kern="1200" dirty="0" smtClean="0">
            <a:latin typeface="Calibri" panose="020F0502020204030204" pitchFamily="34" charset="0"/>
            <a:cs typeface="Calibri" panose="020F0502020204030204" pitchFamily="34" charset="0"/>
          </a:endParaRPr>
        </a:p>
      </dsp:txBody>
      <dsp:txXfrm>
        <a:off x="17" y="28228"/>
        <a:ext cx="1656625" cy="547325"/>
      </dsp:txXfrm>
    </dsp:sp>
    <dsp:sp modelId="{90A5E9EB-FB62-48BD-AC58-8E9F99C26368}">
      <dsp:nvSpPr>
        <dsp:cNvPr id="0" name=""/>
        <dsp:cNvSpPr/>
      </dsp:nvSpPr>
      <dsp:spPr>
        <a:xfrm>
          <a:off x="17" y="575553"/>
          <a:ext cx="1656625" cy="177052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kumimoji="0" lang="es-MX" sz="1500" b="1"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EPS</a:t>
          </a:r>
          <a:r>
            <a:rPr kumimoji="0" lang="es-MX" sz="1500" b="0"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  8.5%  Salario</a:t>
          </a:r>
          <a:endParaRPr lang="es-CO" sz="1500" kern="1200" dirty="0">
            <a:latin typeface="Calibri" panose="020F0502020204030204" pitchFamily="34" charset="0"/>
            <a:cs typeface="Calibri" panose="020F0502020204030204" pitchFamily="34" charset="0"/>
          </a:endParaRPr>
        </a:p>
        <a:p>
          <a:pPr marL="114300" lvl="1" indent="-114300" algn="l" defTabSz="666750" rtl="0">
            <a:lnSpc>
              <a:spcPct val="90000"/>
            </a:lnSpc>
            <a:spcBef>
              <a:spcPct val="0"/>
            </a:spcBef>
            <a:spcAft>
              <a:spcPct val="15000"/>
            </a:spcAft>
            <a:buChar char="••"/>
          </a:pPr>
          <a:r>
            <a:rPr kumimoji="0" lang="es-MX" sz="1500" b="1"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AFP</a:t>
          </a:r>
          <a:r>
            <a:rPr kumimoji="0" lang="es-MX" sz="1500" b="0"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   12% Salario</a:t>
          </a:r>
          <a:endParaRPr lang="es-CO" sz="1500" kern="1200" dirty="0">
            <a:latin typeface="Calibri" panose="020F0502020204030204" pitchFamily="34" charset="0"/>
            <a:cs typeface="Calibri" panose="020F0502020204030204" pitchFamily="34" charset="0"/>
          </a:endParaRPr>
        </a:p>
        <a:p>
          <a:pPr marL="114300" lvl="1" indent="-114300" algn="l" defTabSz="666750" rtl="0">
            <a:lnSpc>
              <a:spcPct val="90000"/>
            </a:lnSpc>
            <a:spcBef>
              <a:spcPct val="0"/>
            </a:spcBef>
            <a:spcAft>
              <a:spcPct val="15000"/>
            </a:spcAft>
            <a:buChar char="••"/>
          </a:pPr>
          <a:r>
            <a:rPr kumimoji="0" lang="es-MX" sz="1500" b="1"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ARL</a:t>
          </a:r>
          <a:r>
            <a:rPr kumimoji="0" lang="es-MX" sz="1500" b="0"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 Todo la empresa</a:t>
          </a:r>
          <a:endParaRPr lang="es-CO" sz="1500" kern="1200" dirty="0">
            <a:latin typeface="Calibri" panose="020F0502020204030204" pitchFamily="34" charset="0"/>
            <a:cs typeface="Calibri" panose="020F0502020204030204" pitchFamily="34" charset="0"/>
          </a:endParaRPr>
        </a:p>
        <a:p>
          <a:pPr marL="114300" lvl="1" indent="-114300" algn="l" defTabSz="666750" rtl="0">
            <a:lnSpc>
              <a:spcPct val="90000"/>
            </a:lnSpc>
            <a:spcBef>
              <a:spcPct val="0"/>
            </a:spcBef>
            <a:spcAft>
              <a:spcPct val="15000"/>
            </a:spcAft>
            <a:buChar char="••"/>
          </a:pPr>
          <a:r>
            <a:rPr kumimoji="0" lang="es-MX" sz="1500" b="1"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CCF </a:t>
          </a:r>
          <a:r>
            <a:rPr kumimoji="0" lang="es-MX" sz="1500" b="0"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 Todo la empresa</a:t>
          </a:r>
          <a:endParaRPr lang="es-CO" sz="1500" kern="1200" dirty="0">
            <a:latin typeface="Calibri" panose="020F0502020204030204" pitchFamily="34" charset="0"/>
            <a:cs typeface="Calibri" panose="020F0502020204030204" pitchFamily="34" charset="0"/>
          </a:endParaRPr>
        </a:p>
      </dsp:txBody>
      <dsp:txXfrm>
        <a:off x="17" y="575553"/>
        <a:ext cx="1656625" cy="1770525"/>
      </dsp:txXfrm>
    </dsp:sp>
    <dsp:sp modelId="{17C69893-F706-41E2-99ED-C5EEE99A7EB8}">
      <dsp:nvSpPr>
        <dsp:cNvPr id="0" name=""/>
        <dsp:cNvSpPr/>
      </dsp:nvSpPr>
      <dsp:spPr>
        <a:xfrm>
          <a:off x="1749811" y="36958"/>
          <a:ext cx="1656625" cy="54732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s-MX" sz="1500" b="1" i="0" u="none" kern="1200" baseline="0" dirty="0" smtClean="0">
              <a:latin typeface="Calibri" panose="020F0502020204030204" pitchFamily="34" charset="0"/>
              <a:cs typeface="Calibri" panose="020F0502020204030204" pitchFamily="34" charset="0"/>
            </a:rPr>
            <a:t>TRABAJADOR</a:t>
          </a:r>
          <a:endParaRPr lang="es-CO" sz="1500" kern="1200" dirty="0">
            <a:latin typeface="Calibri" panose="020F0502020204030204" pitchFamily="34" charset="0"/>
            <a:cs typeface="Calibri" panose="020F0502020204030204" pitchFamily="34" charset="0"/>
          </a:endParaRPr>
        </a:p>
      </dsp:txBody>
      <dsp:txXfrm>
        <a:off x="1749811" y="36958"/>
        <a:ext cx="1656625" cy="547325"/>
      </dsp:txXfrm>
    </dsp:sp>
    <dsp:sp modelId="{3DF54AC5-BE7B-46E0-BA27-699C31675FB8}">
      <dsp:nvSpPr>
        <dsp:cNvPr id="0" name=""/>
        <dsp:cNvSpPr/>
      </dsp:nvSpPr>
      <dsp:spPr>
        <a:xfrm>
          <a:off x="1749811" y="583131"/>
          <a:ext cx="1656625" cy="177052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kumimoji="0" lang="es-MX" sz="1500" b="1"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EPS</a:t>
          </a:r>
          <a:r>
            <a:rPr kumimoji="0" lang="es-MX" sz="1500" b="0"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  4% Salario</a:t>
          </a:r>
          <a:endParaRPr lang="es-CO" sz="1500" kern="1200" dirty="0">
            <a:latin typeface="Calibri" panose="020F0502020204030204" pitchFamily="34" charset="0"/>
            <a:cs typeface="Calibri" panose="020F0502020204030204" pitchFamily="34" charset="0"/>
          </a:endParaRPr>
        </a:p>
        <a:p>
          <a:pPr marL="114300" lvl="1" indent="-114300" algn="l" defTabSz="666750" rtl="0">
            <a:lnSpc>
              <a:spcPct val="90000"/>
            </a:lnSpc>
            <a:spcBef>
              <a:spcPct val="0"/>
            </a:spcBef>
            <a:spcAft>
              <a:spcPct val="15000"/>
            </a:spcAft>
            <a:buChar char="••"/>
          </a:pPr>
          <a:r>
            <a:rPr kumimoji="0" lang="es-MX" sz="1500" b="1"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AFP</a:t>
          </a:r>
          <a:r>
            <a:rPr kumimoji="0" lang="es-MX" sz="1500" b="0" i="0" u="none" strike="noStrike" kern="1200" cap="none" normalizeH="0" baseline="0" dirty="0" smtClean="0">
              <a:ln>
                <a:noFill/>
              </a:ln>
              <a:solidFill>
                <a:schemeClr val="tx1"/>
              </a:solidFill>
              <a:effectLst/>
              <a:latin typeface="Calibri" panose="020F0502020204030204" pitchFamily="34" charset="0"/>
              <a:cs typeface="Calibri" panose="020F0502020204030204" pitchFamily="34" charset="0"/>
            </a:rPr>
            <a:t>   4% Salario</a:t>
          </a:r>
          <a:endParaRPr lang="es-CO" sz="1500" kern="1200" dirty="0">
            <a:latin typeface="Calibri" panose="020F0502020204030204" pitchFamily="34" charset="0"/>
            <a:cs typeface="Calibri" panose="020F0502020204030204" pitchFamily="34" charset="0"/>
          </a:endParaRPr>
        </a:p>
      </dsp:txBody>
      <dsp:txXfrm>
        <a:off x="1749811" y="583131"/>
        <a:ext cx="1656625" cy="17705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CBB7-ECDE-407A-A2E8-AB4DABE1DAE8}">
      <dsp:nvSpPr>
        <dsp:cNvPr id="0" name=""/>
        <dsp:cNvSpPr/>
      </dsp:nvSpPr>
      <dsp:spPr>
        <a:xfrm>
          <a:off x="3036803" y="1842403"/>
          <a:ext cx="2102910" cy="430768"/>
        </a:xfrm>
        <a:custGeom>
          <a:avLst/>
          <a:gdLst/>
          <a:ahLst/>
          <a:cxnLst/>
          <a:rect l="0" t="0" r="0" b="0"/>
          <a:pathLst>
            <a:path>
              <a:moveTo>
                <a:pt x="0" y="0"/>
              </a:moveTo>
              <a:lnTo>
                <a:pt x="0" y="316484"/>
              </a:lnTo>
              <a:lnTo>
                <a:pt x="2102910" y="316484"/>
              </a:lnTo>
              <a:lnTo>
                <a:pt x="2102910" y="430768"/>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FAD4B4-2013-4A0B-9A04-98A767CA35B9}">
      <dsp:nvSpPr>
        <dsp:cNvPr id="0" name=""/>
        <dsp:cNvSpPr/>
      </dsp:nvSpPr>
      <dsp:spPr>
        <a:xfrm>
          <a:off x="2991083" y="1842403"/>
          <a:ext cx="91440" cy="443004"/>
        </a:xfrm>
        <a:custGeom>
          <a:avLst/>
          <a:gdLst/>
          <a:ahLst/>
          <a:cxnLst/>
          <a:rect l="0" t="0" r="0" b="0"/>
          <a:pathLst>
            <a:path>
              <a:moveTo>
                <a:pt x="45720" y="0"/>
              </a:moveTo>
              <a:lnTo>
                <a:pt x="45720" y="443004"/>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A603F6-918D-48E5-A902-F3DC11A70E4C}">
      <dsp:nvSpPr>
        <dsp:cNvPr id="0" name=""/>
        <dsp:cNvSpPr/>
      </dsp:nvSpPr>
      <dsp:spPr>
        <a:xfrm>
          <a:off x="884115" y="1842403"/>
          <a:ext cx="2152687" cy="444113"/>
        </a:xfrm>
        <a:custGeom>
          <a:avLst/>
          <a:gdLst/>
          <a:ahLst/>
          <a:cxnLst/>
          <a:rect l="0" t="0" r="0" b="0"/>
          <a:pathLst>
            <a:path>
              <a:moveTo>
                <a:pt x="2152687" y="0"/>
              </a:moveTo>
              <a:lnTo>
                <a:pt x="2152687" y="329830"/>
              </a:lnTo>
              <a:lnTo>
                <a:pt x="0" y="329830"/>
              </a:lnTo>
              <a:lnTo>
                <a:pt x="0" y="444113"/>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FD52941-8711-4099-8F37-37E32D8717F5}">
      <dsp:nvSpPr>
        <dsp:cNvPr id="0" name=""/>
        <dsp:cNvSpPr/>
      </dsp:nvSpPr>
      <dsp:spPr>
        <a:xfrm>
          <a:off x="3036803" y="775864"/>
          <a:ext cx="1319160" cy="283174"/>
        </a:xfrm>
        <a:custGeom>
          <a:avLst/>
          <a:gdLst/>
          <a:ahLst/>
          <a:cxnLst/>
          <a:rect l="0" t="0" r="0" b="0"/>
          <a:pathLst>
            <a:path>
              <a:moveTo>
                <a:pt x="1641826" y="0"/>
              </a:moveTo>
              <a:lnTo>
                <a:pt x="1641826" y="177491"/>
              </a:lnTo>
              <a:lnTo>
                <a:pt x="0" y="177491"/>
              </a:lnTo>
              <a:lnTo>
                <a:pt x="0" y="260453"/>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D1E914-7438-46B1-B21A-6975C2BA1EA3}">
      <dsp:nvSpPr>
        <dsp:cNvPr id="0" name=""/>
        <dsp:cNvSpPr/>
      </dsp:nvSpPr>
      <dsp:spPr>
        <a:xfrm>
          <a:off x="3412232" y="-7499"/>
          <a:ext cx="1887463" cy="783364"/>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7D465C-71DD-4BBC-A5A7-CB97134C1039}">
      <dsp:nvSpPr>
        <dsp:cNvPr id="0" name=""/>
        <dsp:cNvSpPr/>
      </dsp:nvSpPr>
      <dsp:spPr>
        <a:xfrm>
          <a:off x="3549304" y="122718"/>
          <a:ext cx="1887463" cy="78336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Calibri" panose="020F0502020204030204"/>
              <a:ea typeface="+mn-ea"/>
              <a:cs typeface="+mn-cs"/>
            </a:rPr>
            <a:t>COORDINADOR DE  EMERGENCIAS</a:t>
          </a:r>
          <a:endParaRPr lang="es-ES" sz="1100" b="1" kern="1200" dirty="0">
            <a:latin typeface="Calibri" panose="020F0502020204030204"/>
            <a:ea typeface="+mn-ea"/>
            <a:cs typeface="+mn-cs"/>
          </a:endParaRPr>
        </a:p>
      </dsp:txBody>
      <dsp:txXfrm>
        <a:off x="3572248" y="145662"/>
        <a:ext cx="1841575" cy="737476"/>
      </dsp:txXfrm>
    </dsp:sp>
    <dsp:sp modelId="{F248F287-3E42-4103-B247-46A42E33DCCB}">
      <dsp:nvSpPr>
        <dsp:cNvPr id="0" name=""/>
        <dsp:cNvSpPr/>
      </dsp:nvSpPr>
      <dsp:spPr>
        <a:xfrm>
          <a:off x="2217694" y="1059039"/>
          <a:ext cx="1638218" cy="783364"/>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CDAA3F-5060-4C38-BAF0-FA155DA9C847}">
      <dsp:nvSpPr>
        <dsp:cNvPr id="0" name=""/>
        <dsp:cNvSpPr/>
      </dsp:nvSpPr>
      <dsp:spPr>
        <a:xfrm>
          <a:off x="2354766" y="1189257"/>
          <a:ext cx="1638218" cy="78336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0" kern="1200" dirty="0" smtClean="0">
              <a:latin typeface="Calibri" panose="020F0502020204030204"/>
              <a:ea typeface="+mn-ea"/>
              <a:cs typeface="+mn-cs"/>
            </a:rPr>
            <a:t>JEFE DE BRIGADA</a:t>
          </a:r>
          <a:endParaRPr lang="es-ES" sz="1100" b="0" kern="1200" dirty="0">
            <a:latin typeface="Calibri" panose="020F0502020204030204"/>
            <a:ea typeface="+mn-ea"/>
            <a:cs typeface="+mn-cs"/>
          </a:endParaRPr>
        </a:p>
      </dsp:txBody>
      <dsp:txXfrm>
        <a:off x="2377710" y="1212201"/>
        <a:ext cx="1592330" cy="737476"/>
      </dsp:txXfrm>
    </dsp:sp>
    <dsp:sp modelId="{95F15561-6CF1-4558-9099-3F55E7493071}">
      <dsp:nvSpPr>
        <dsp:cNvPr id="0" name=""/>
        <dsp:cNvSpPr/>
      </dsp:nvSpPr>
      <dsp:spPr>
        <a:xfrm>
          <a:off x="160564" y="2286517"/>
          <a:ext cx="1447102" cy="783364"/>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C3F78D-E2AF-49A3-B17B-FC95C0886CAF}">
      <dsp:nvSpPr>
        <dsp:cNvPr id="0" name=""/>
        <dsp:cNvSpPr/>
      </dsp:nvSpPr>
      <dsp:spPr>
        <a:xfrm>
          <a:off x="297636" y="2416735"/>
          <a:ext cx="1447102" cy="78336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latin typeface="Calibri" panose="020F0502020204030204"/>
              <a:ea typeface="+mn-ea"/>
              <a:cs typeface="+mn-cs"/>
            </a:rPr>
            <a:t>BRIGADISTAS CONTRAINCENDIOS</a:t>
          </a:r>
          <a:endParaRPr lang="es-ES" sz="1100" b="0" kern="1200" dirty="0">
            <a:latin typeface="Calibri" panose="020F0502020204030204"/>
            <a:ea typeface="+mn-ea"/>
            <a:cs typeface="+mn-cs"/>
          </a:endParaRPr>
        </a:p>
      </dsp:txBody>
      <dsp:txXfrm>
        <a:off x="320580" y="2439679"/>
        <a:ext cx="1401214" cy="737476"/>
      </dsp:txXfrm>
    </dsp:sp>
    <dsp:sp modelId="{A9A998D8-34CE-441D-8F3A-DD8258F3CDDE}">
      <dsp:nvSpPr>
        <dsp:cNvPr id="0" name=""/>
        <dsp:cNvSpPr/>
      </dsp:nvSpPr>
      <dsp:spPr>
        <a:xfrm>
          <a:off x="2313252" y="2285408"/>
          <a:ext cx="1447102" cy="783364"/>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0A4F63-66A6-43CF-92B2-B53B1D93ED64}">
      <dsp:nvSpPr>
        <dsp:cNvPr id="0" name=""/>
        <dsp:cNvSpPr/>
      </dsp:nvSpPr>
      <dsp:spPr>
        <a:xfrm>
          <a:off x="2450324" y="2415626"/>
          <a:ext cx="1447102" cy="78336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latin typeface="Calibri" panose="020F0502020204030204"/>
              <a:ea typeface="+mn-ea"/>
              <a:cs typeface="+mn-cs"/>
            </a:rPr>
            <a:t>BRIGADA EVACUACION, BUSQUEDA Y RESCATE</a:t>
          </a:r>
          <a:endParaRPr lang="es-ES" sz="1100" kern="1200" dirty="0">
            <a:latin typeface="Calibri" panose="020F0502020204030204"/>
            <a:ea typeface="+mn-ea"/>
            <a:cs typeface="+mn-cs"/>
          </a:endParaRPr>
        </a:p>
      </dsp:txBody>
      <dsp:txXfrm>
        <a:off x="2473268" y="2438570"/>
        <a:ext cx="1401214" cy="737476"/>
      </dsp:txXfrm>
    </dsp:sp>
    <dsp:sp modelId="{251D97EF-CAAC-4F51-9F3A-E444DB27BE9B}">
      <dsp:nvSpPr>
        <dsp:cNvPr id="0" name=""/>
        <dsp:cNvSpPr/>
      </dsp:nvSpPr>
      <dsp:spPr>
        <a:xfrm>
          <a:off x="4416163" y="2273171"/>
          <a:ext cx="1447102" cy="783364"/>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7C655A-47F4-4ABE-80FA-3346CAEFB9F4}">
      <dsp:nvSpPr>
        <dsp:cNvPr id="0" name=""/>
        <dsp:cNvSpPr/>
      </dsp:nvSpPr>
      <dsp:spPr>
        <a:xfrm>
          <a:off x="4553234" y="2403390"/>
          <a:ext cx="1447102" cy="78336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latin typeface="Calibri" panose="020F0502020204030204"/>
              <a:ea typeface="+mn-ea"/>
              <a:cs typeface="+mn-cs"/>
            </a:rPr>
            <a:t>BRIGADA PRIMEROS AUXILIOS </a:t>
          </a:r>
          <a:endParaRPr lang="es-ES" sz="1100" kern="1200" dirty="0">
            <a:latin typeface="Calibri" panose="020F0502020204030204"/>
            <a:ea typeface="+mn-ea"/>
            <a:cs typeface="+mn-cs"/>
          </a:endParaRPr>
        </a:p>
      </dsp:txBody>
      <dsp:txXfrm>
        <a:off x="4576178" y="2426334"/>
        <a:ext cx="1401214" cy="7374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A30D-EDC2-4F05-B30A-FC0CD2A4EB46}">
      <dsp:nvSpPr>
        <dsp:cNvPr id="0" name=""/>
        <dsp:cNvSpPr/>
      </dsp:nvSpPr>
      <dsp:spPr>
        <a:xfrm>
          <a:off x="87274" y="62"/>
          <a:ext cx="1782820" cy="142625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0F61459-5F48-4863-86C9-9D91BBD80C41}">
      <dsp:nvSpPr>
        <dsp:cNvPr id="0" name=""/>
        <dsp:cNvSpPr/>
      </dsp:nvSpPr>
      <dsp:spPr>
        <a:xfrm>
          <a:off x="247728" y="1283693"/>
          <a:ext cx="1586710" cy="499189"/>
        </a:xfrm>
        <a:prstGeom prst="wedgeRectCallout">
          <a:avLst>
            <a:gd name="adj1" fmla="val 20250"/>
            <a:gd name="adj2" fmla="val -607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Delia Rodriguez – Primeros Auxilios</a:t>
          </a:r>
        </a:p>
      </dsp:txBody>
      <dsp:txXfrm>
        <a:off x="247728" y="1283693"/>
        <a:ext cx="1586710" cy="499189"/>
      </dsp:txXfrm>
    </dsp:sp>
    <dsp:sp modelId="{D5F260C8-797F-4F16-865E-36513DECE171}">
      <dsp:nvSpPr>
        <dsp:cNvPr id="0" name=""/>
        <dsp:cNvSpPr/>
      </dsp:nvSpPr>
      <dsp:spPr>
        <a:xfrm>
          <a:off x="2048378" y="62"/>
          <a:ext cx="1782820" cy="142625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5000" b="-45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81A1333-F10A-4776-A9C9-8AA002144FAF}">
      <dsp:nvSpPr>
        <dsp:cNvPr id="0" name=""/>
        <dsp:cNvSpPr/>
      </dsp:nvSpPr>
      <dsp:spPr>
        <a:xfrm>
          <a:off x="2208831" y="1283693"/>
          <a:ext cx="1586710" cy="499189"/>
        </a:xfrm>
        <a:prstGeom prst="wedgeRectCallout">
          <a:avLst>
            <a:gd name="adj1" fmla="val 20250"/>
            <a:gd name="adj2" fmla="val -60700"/>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David Cañón – Incendios </a:t>
          </a:r>
          <a:endParaRPr lang="es-CO" sz="1400" kern="1200" dirty="0"/>
        </a:p>
      </dsp:txBody>
      <dsp:txXfrm>
        <a:off x="2208831" y="1283693"/>
        <a:ext cx="1586710" cy="499189"/>
      </dsp:txXfrm>
    </dsp:sp>
    <dsp:sp modelId="{C7992942-5366-4B6F-A04E-D541F8CA19E6}">
      <dsp:nvSpPr>
        <dsp:cNvPr id="0" name=""/>
        <dsp:cNvSpPr/>
      </dsp:nvSpPr>
      <dsp:spPr>
        <a:xfrm>
          <a:off x="4009481" y="62"/>
          <a:ext cx="1782820" cy="14262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5AB519B-910A-4B2F-BD77-7ED31FD67B75}">
      <dsp:nvSpPr>
        <dsp:cNvPr id="0" name=""/>
        <dsp:cNvSpPr/>
      </dsp:nvSpPr>
      <dsp:spPr>
        <a:xfrm>
          <a:off x="4169934" y="1283693"/>
          <a:ext cx="1586710" cy="499189"/>
        </a:xfrm>
        <a:prstGeom prst="wedgeRectCallout">
          <a:avLst>
            <a:gd name="adj1" fmla="val 20250"/>
            <a:gd name="adj2" fmla="val -60700"/>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Erika Garcia – Evacuación</a:t>
          </a:r>
          <a:endParaRPr lang="es-CO" sz="1400" kern="1200" dirty="0"/>
        </a:p>
      </dsp:txBody>
      <dsp:txXfrm>
        <a:off x="4169934" y="1283693"/>
        <a:ext cx="1586710" cy="499189"/>
      </dsp:txXfrm>
    </dsp:sp>
    <dsp:sp modelId="{D4B0040D-9BA0-4C3A-B58C-668A6F447D5E}">
      <dsp:nvSpPr>
        <dsp:cNvPr id="0" name=""/>
        <dsp:cNvSpPr/>
      </dsp:nvSpPr>
      <dsp:spPr>
        <a:xfrm>
          <a:off x="1067826" y="1961165"/>
          <a:ext cx="1782820" cy="142625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5000" b="-45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A6088D4-EDA7-4C0E-B54D-9708808EB0B3}">
      <dsp:nvSpPr>
        <dsp:cNvPr id="0" name=""/>
        <dsp:cNvSpPr/>
      </dsp:nvSpPr>
      <dsp:spPr>
        <a:xfrm>
          <a:off x="1228280" y="3244796"/>
          <a:ext cx="1586710" cy="499189"/>
        </a:xfrm>
        <a:prstGeom prst="wedgeRectCallout">
          <a:avLst>
            <a:gd name="adj1" fmla="val 20250"/>
            <a:gd name="adj2" fmla="val -60700"/>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Cesar Arredondo – Incendios </a:t>
          </a:r>
          <a:endParaRPr lang="es-CO" sz="1400" kern="1200" dirty="0"/>
        </a:p>
      </dsp:txBody>
      <dsp:txXfrm>
        <a:off x="1228280" y="3244796"/>
        <a:ext cx="1586710" cy="499189"/>
      </dsp:txXfrm>
    </dsp:sp>
    <dsp:sp modelId="{9EF537C8-F113-4AB3-8F93-D1438D64FC51}">
      <dsp:nvSpPr>
        <dsp:cNvPr id="0" name=""/>
        <dsp:cNvSpPr/>
      </dsp:nvSpPr>
      <dsp:spPr>
        <a:xfrm>
          <a:off x="3028929" y="1961165"/>
          <a:ext cx="1782820" cy="142625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1BF9D0CD-BCFF-4856-A673-86380914CA8F}">
      <dsp:nvSpPr>
        <dsp:cNvPr id="0" name=""/>
        <dsp:cNvSpPr/>
      </dsp:nvSpPr>
      <dsp:spPr>
        <a:xfrm>
          <a:off x="3189383" y="3244796"/>
          <a:ext cx="1586710" cy="499189"/>
        </a:xfrm>
        <a:prstGeom prst="wedgeRectCallout">
          <a:avLst>
            <a:gd name="adj1" fmla="val 20250"/>
            <a:gd name="adj2" fmla="val -607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Daniel Roa – Comandante COE</a:t>
          </a:r>
          <a:endParaRPr lang="es-CO" sz="1400" kern="1200" dirty="0"/>
        </a:p>
      </dsp:txBody>
      <dsp:txXfrm>
        <a:off x="3189383" y="3244796"/>
        <a:ext cx="1586710" cy="499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97345-192F-4C54-9CE9-FDBF4676A982}">
      <dsp:nvSpPr>
        <dsp:cNvPr id="0" name=""/>
        <dsp:cNvSpPr/>
      </dsp:nvSpPr>
      <dsp:spPr>
        <a:xfrm>
          <a:off x="2844800" y="1828800"/>
          <a:ext cx="2235200" cy="2235200"/>
        </a:xfrm>
        <a:prstGeom prst="gear9">
          <a:avLst/>
        </a:prstGeom>
        <a:gradFill rotWithShape="0">
          <a:gsLst>
            <a:gs pos="0">
              <a:schemeClr val="accent1">
                <a:alpha val="90000"/>
                <a:hueOff val="0"/>
                <a:satOff val="0"/>
                <a:lumOff val="0"/>
                <a:alphaOff val="0"/>
                <a:tint val="96000"/>
                <a:lumMod val="100000"/>
              </a:schemeClr>
            </a:gs>
            <a:gs pos="78000">
              <a:schemeClr val="accent1">
                <a:alpha val="9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Ley 1562 - 2012</a:t>
          </a:r>
          <a:endParaRPr lang="es-CO" sz="1600" kern="1200" dirty="0"/>
        </a:p>
      </dsp:txBody>
      <dsp:txXfrm>
        <a:off x="3294175" y="2352385"/>
        <a:ext cx="1336450" cy="1148939"/>
      </dsp:txXfrm>
    </dsp:sp>
    <dsp:sp modelId="{C024DE0D-6248-4AE2-A882-0B8BB5338627}">
      <dsp:nvSpPr>
        <dsp:cNvPr id="0" name=""/>
        <dsp:cNvSpPr/>
      </dsp:nvSpPr>
      <dsp:spPr>
        <a:xfrm>
          <a:off x="1544320" y="1300480"/>
          <a:ext cx="1625600" cy="1625600"/>
        </a:xfrm>
        <a:prstGeom prst="gear6">
          <a:avLst/>
        </a:prstGeom>
        <a:gradFill rotWithShape="0">
          <a:gsLst>
            <a:gs pos="0">
              <a:schemeClr val="accent1">
                <a:alpha val="90000"/>
                <a:hueOff val="0"/>
                <a:satOff val="0"/>
                <a:lumOff val="0"/>
                <a:alphaOff val="-20000"/>
                <a:tint val="96000"/>
                <a:lumMod val="100000"/>
              </a:schemeClr>
            </a:gs>
            <a:gs pos="78000">
              <a:schemeClr val="accent1">
                <a:alpha val="90000"/>
                <a:hueOff val="0"/>
                <a:satOff val="0"/>
                <a:lumOff val="0"/>
                <a:alphaOff val="-2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Decreto 1072</a:t>
          </a:r>
          <a:endParaRPr lang="es-CO" sz="1600" kern="1200" dirty="0"/>
        </a:p>
      </dsp:txBody>
      <dsp:txXfrm>
        <a:off x="1953570" y="1712203"/>
        <a:ext cx="807100" cy="802154"/>
      </dsp:txXfrm>
    </dsp:sp>
    <dsp:sp modelId="{D0013A04-961D-4CF6-B96B-385C0AD38743}">
      <dsp:nvSpPr>
        <dsp:cNvPr id="0" name=""/>
        <dsp:cNvSpPr/>
      </dsp:nvSpPr>
      <dsp:spPr>
        <a:xfrm rot="20700000">
          <a:off x="2454821" y="178981"/>
          <a:ext cx="1592756" cy="1592756"/>
        </a:xfrm>
        <a:prstGeom prst="gear6">
          <a:avLst/>
        </a:prstGeom>
        <a:gradFill rotWithShape="0">
          <a:gsLst>
            <a:gs pos="0">
              <a:schemeClr val="accent1">
                <a:alpha val="90000"/>
                <a:hueOff val="0"/>
                <a:satOff val="0"/>
                <a:lumOff val="0"/>
                <a:alphaOff val="-40000"/>
                <a:tint val="96000"/>
                <a:lumMod val="100000"/>
              </a:schemeClr>
            </a:gs>
            <a:gs pos="78000">
              <a:schemeClr val="accent1">
                <a:alpha val="90000"/>
                <a:hueOff val="0"/>
                <a:satOff val="0"/>
                <a:lumOff val="0"/>
                <a:alphaOff val="-4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DECRETO 1443</a:t>
          </a:r>
          <a:endParaRPr lang="es-CO" sz="1600" kern="1200" dirty="0"/>
        </a:p>
      </dsp:txBody>
      <dsp:txXfrm rot="-20700000">
        <a:off x="2804160" y="528320"/>
        <a:ext cx="894080" cy="894080"/>
      </dsp:txXfrm>
    </dsp:sp>
    <dsp:sp modelId="{C4B5CDFF-3900-4F7E-92CE-BE04060454DE}">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3AF9B7D-702B-42C1-9435-CE9C7D2042C1}">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271131"/>
                <a:satOff val="-13480"/>
                <a:lumOff val="19168"/>
                <a:alphaOff val="0"/>
                <a:tint val="96000"/>
                <a:lumMod val="100000"/>
              </a:schemeClr>
            </a:gs>
            <a:gs pos="78000">
              <a:schemeClr val="accent1">
                <a:shade val="90000"/>
                <a:hueOff val="271131"/>
                <a:satOff val="-13480"/>
                <a:lumOff val="19168"/>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4D1CE9B-EF48-4951-80B1-680DCC9876E7}">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542262"/>
                <a:satOff val="-26961"/>
                <a:lumOff val="38337"/>
                <a:alphaOff val="0"/>
                <a:tint val="96000"/>
                <a:lumMod val="100000"/>
              </a:schemeClr>
            </a:gs>
            <a:gs pos="78000">
              <a:schemeClr val="accent1">
                <a:shade val="90000"/>
                <a:hueOff val="542262"/>
                <a:satOff val="-26961"/>
                <a:lumOff val="383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48696-32DE-4DF6-929D-E13A2A5A18C3}">
      <dsp:nvSpPr>
        <dsp:cNvPr id="0" name=""/>
        <dsp:cNvSpPr/>
      </dsp:nvSpPr>
      <dsp:spPr>
        <a:xfrm>
          <a:off x="0" y="130133"/>
          <a:ext cx="1542711" cy="49009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400" kern="1200" dirty="0" smtClean="0"/>
            <a:t>Peligro</a:t>
          </a:r>
          <a:endParaRPr lang="es-CO" sz="1400" kern="1200" dirty="0"/>
        </a:p>
      </dsp:txBody>
      <dsp:txXfrm>
        <a:off x="0" y="130133"/>
        <a:ext cx="1542711" cy="490090"/>
      </dsp:txXfrm>
    </dsp:sp>
    <dsp:sp modelId="{6EF5B45A-5DF3-4A86-83AC-D3693D337F16}">
      <dsp:nvSpPr>
        <dsp:cNvPr id="0" name=""/>
        <dsp:cNvSpPr/>
      </dsp:nvSpPr>
      <dsp:spPr>
        <a:xfrm>
          <a:off x="4024" y="600022"/>
          <a:ext cx="1542711" cy="3150059"/>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smtClean="0">
              <a:latin typeface="Calibri Light" panose="020F0302020204030204" pitchFamily="34" charset="0"/>
              <a:ea typeface="MS Mincho"/>
              <a:cs typeface="Times New Roman" panose="02020603050405020304" pitchFamily="18" charset="0"/>
            </a:rPr>
            <a:t>Es toda situación peligrosa que posibilita que ocurra un accidente. </a:t>
          </a:r>
          <a:r>
            <a:rPr lang="es-ES_tradnl" sz="1400" kern="1200" smtClean="0">
              <a:latin typeface="Calibri Light" panose="020F0302020204030204" pitchFamily="34" charset="0"/>
              <a:ea typeface="MS Mincho"/>
              <a:cs typeface="Times New Roman" panose="02020603050405020304" pitchFamily="18" charset="0"/>
            </a:rPr>
            <a:t> </a:t>
          </a:r>
          <a:endParaRPr lang="es-CO" sz="1400" kern="1200" dirty="0"/>
        </a:p>
      </dsp:txBody>
      <dsp:txXfrm>
        <a:off x="4024" y="600022"/>
        <a:ext cx="1542711" cy="3150059"/>
      </dsp:txXfrm>
    </dsp:sp>
    <dsp:sp modelId="{6420792F-7E75-4127-A50F-21B0B2148555}">
      <dsp:nvSpPr>
        <dsp:cNvPr id="0" name=""/>
        <dsp:cNvSpPr/>
      </dsp:nvSpPr>
      <dsp:spPr>
        <a:xfrm>
          <a:off x="1762715" y="109931"/>
          <a:ext cx="1542711" cy="490090"/>
        </a:xfrm>
        <a:prstGeom prst="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w="12700" cap="rnd" cmpd="sng" algn="ctr">
          <a:solidFill>
            <a:schemeClr val="accent2">
              <a:hueOff val="-741071"/>
              <a:satOff val="3550"/>
              <a:lumOff val="3284"/>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400" kern="1200" dirty="0" smtClean="0"/>
            <a:t>Riesgo</a:t>
          </a:r>
          <a:endParaRPr lang="es-CO" sz="1400" kern="1200" dirty="0"/>
        </a:p>
      </dsp:txBody>
      <dsp:txXfrm>
        <a:off x="1762715" y="109931"/>
        <a:ext cx="1542711" cy="490090"/>
      </dsp:txXfrm>
    </dsp:sp>
    <dsp:sp modelId="{99DA9C9C-D207-4EA9-81B8-769F1002FE7A}">
      <dsp:nvSpPr>
        <dsp:cNvPr id="0" name=""/>
        <dsp:cNvSpPr/>
      </dsp:nvSpPr>
      <dsp:spPr>
        <a:xfrm>
          <a:off x="1762715" y="600022"/>
          <a:ext cx="1542711" cy="3150059"/>
        </a:xfrm>
        <a:prstGeom prst="rect">
          <a:avLst/>
        </a:prstGeom>
        <a:solidFill>
          <a:schemeClr val="accent2">
            <a:tint val="40000"/>
            <a:alpha val="90000"/>
            <a:hueOff val="-1022960"/>
            <a:satOff val="11277"/>
            <a:lumOff val="1074"/>
            <a:alphaOff val="0"/>
          </a:schemeClr>
        </a:solidFill>
        <a:ln w="12700" cap="rnd" cmpd="sng" algn="ctr">
          <a:solidFill>
            <a:schemeClr val="accent2">
              <a:tint val="40000"/>
              <a:alpha val="90000"/>
              <a:hueOff val="-1022960"/>
              <a:satOff val="11277"/>
              <a:lumOff val="1074"/>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_tradnl" sz="1400" kern="1200" smtClean="0">
              <a:latin typeface="Calibri Light" panose="020F0302020204030204" pitchFamily="34" charset="0"/>
              <a:ea typeface="MS Mincho"/>
              <a:cs typeface="Times New Roman" panose="02020603050405020304" pitchFamily="18" charset="0"/>
            </a:rPr>
            <a:t>Combinación de la probabilidad de que ocurra una o más exposiciones o eventos peligrosos y la severidad del daño que puede ser causada por estos. </a:t>
          </a:r>
          <a:endParaRPr lang="es-CO" sz="1400" kern="1200" dirty="0"/>
        </a:p>
      </dsp:txBody>
      <dsp:txXfrm>
        <a:off x="1762715" y="600022"/>
        <a:ext cx="1542711" cy="3150059"/>
      </dsp:txXfrm>
    </dsp:sp>
    <dsp:sp modelId="{68CC0B74-CC9E-4A99-AE25-488C5BF79BF4}">
      <dsp:nvSpPr>
        <dsp:cNvPr id="0" name=""/>
        <dsp:cNvSpPr/>
      </dsp:nvSpPr>
      <dsp:spPr>
        <a:xfrm>
          <a:off x="3521407" y="109931"/>
          <a:ext cx="1542711" cy="490090"/>
        </a:xfrm>
        <a:prstGeom prst="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w="12700" cap="rnd" cmpd="sng" algn="ctr">
          <a:solidFill>
            <a:schemeClr val="accent2">
              <a:hueOff val="-1482143"/>
              <a:satOff val="7100"/>
              <a:lumOff val="6569"/>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400" kern="1200" dirty="0" smtClean="0"/>
            <a:t>Condición Inseguras</a:t>
          </a:r>
          <a:endParaRPr lang="es-CO" sz="1400" kern="1200" dirty="0"/>
        </a:p>
      </dsp:txBody>
      <dsp:txXfrm>
        <a:off x="3521407" y="109931"/>
        <a:ext cx="1542711" cy="490090"/>
      </dsp:txXfrm>
    </dsp:sp>
    <dsp:sp modelId="{52CC528A-8E65-4B6C-AEB2-A57D348C63A1}">
      <dsp:nvSpPr>
        <dsp:cNvPr id="0" name=""/>
        <dsp:cNvSpPr/>
      </dsp:nvSpPr>
      <dsp:spPr>
        <a:xfrm>
          <a:off x="3521407" y="600022"/>
          <a:ext cx="1542711" cy="3150059"/>
        </a:xfrm>
        <a:prstGeom prst="rect">
          <a:avLst/>
        </a:prstGeom>
        <a:solidFill>
          <a:schemeClr val="accent2">
            <a:tint val="40000"/>
            <a:alpha val="90000"/>
            <a:hueOff val="-2045920"/>
            <a:satOff val="22554"/>
            <a:lumOff val="2148"/>
            <a:alphaOff val="0"/>
          </a:schemeClr>
        </a:solidFill>
        <a:ln w="12700" cap="rnd" cmpd="sng" algn="ctr">
          <a:solidFill>
            <a:schemeClr val="accent2">
              <a:tint val="40000"/>
              <a:alpha val="90000"/>
              <a:hueOff val="-2045920"/>
              <a:satOff val="22554"/>
              <a:lumOff val="2148"/>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latin typeface="Calibri Light" panose="020F0302020204030204" pitchFamily="34" charset="0"/>
              <a:ea typeface="MS Mincho"/>
              <a:cs typeface="Times New Roman" panose="02020603050405020304" pitchFamily="18" charset="0"/>
            </a:rPr>
            <a:t>fuente, situación o acto con potencial de causar daño en la salud de los trabajadores, los equipos o en las instalaciones. </a:t>
          </a:r>
          <a:endParaRPr lang="es-CO" sz="1400" kern="1200" dirty="0"/>
        </a:p>
      </dsp:txBody>
      <dsp:txXfrm>
        <a:off x="3521407" y="600022"/>
        <a:ext cx="1542711" cy="3150059"/>
      </dsp:txXfrm>
    </dsp:sp>
    <dsp:sp modelId="{59452DC9-B358-4055-A38F-E00CA510DBA3}">
      <dsp:nvSpPr>
        <dsp:cNvPr id="0" name=""/>
        <dsp:cNvSpPr/>
      </dsp:nvSpPr>
      <dsp:spPr>
        <a:xfrm>
          <a:off x="5280098" y="109931"/>
          <a:ext cx="1542711" cy="490090"/>
        </a:xfrm>
        <a:prstGeom prst="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w="12700" cap="rnd" cmpd="sng" algn="ctr">
          <a:solidFill>
            <a:schemeClr val="accent2">
              <a:hueOff val="-2223214"/>
              <a:satOff val="10650"/>
              <a:lumOff val="9853"/>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400" kern="1200" dirty="0" smtClean="0"/>
            <a:t>Acto Inseguro</a:t>
          </a:r>
          <a:endParaRPr lang="es-CO" sz="1400" kern="1200" dirty="0"/>
        </a:p>
      </dsp:txBody>
      <dsp:txXfrm>
        <a:off x="5280098" y="109931"/>
        <a:ext cx="1542711" cy="490090"/>
      </dsp:txXfrm>
    </dsp:sp>
    <dsp:sp modelId="{D89FAD4B-7495-40C8-8FE4-BC0BF969493E}">
      <dsp:nvSpPr>
        <dsp:cNvPr id="0" name=""/>
        <dsp:cNvSpPr/>
      </dsp:nvSpPr>
      <dsp:spPr>
        <a:xfrm>
          <a:off x="5280098" y="600022"/>
          <a:ext cx="1542711" cy="3150059"/>
        </a:xfrm>
        <a:prstGeom prst="rect">
          <a:avLst/>
        </a:prstGeom>
        <a:solidFill>
          <a:schemeClr val="accent2">
            <a:tint val="40000"/>
            <a:alpha val="90000"/>
            <a:hueOff val="-3068879"/>
            <a:satOff val="33830"/>
            <a:lumOff val="3222"/>
            <a:alphaOff val="0"/>
          </a:schemeClr>
        </a:solidFill>
        <a:ln w="12700" cap="rnd" cmpd="sng" algn="ctr">
          <a:solidFill>
            <a:schemeClr val="accent2">
              <a:tint val="40000"/>
              <a:alpha val="90000"/>
              <a:hueOff val="-3068879"/>
              <a:satOff val="33830"/>
              <a:lumOff val="3222"/>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dirty="0" smtClean="0">
              <a:latin typeface="Calibri Light" panose="020F0302020204030204" pitchFamily="34" charset="0"/>
              <a:ea typeface="MS Mincho"/>
              <a:cs typeface="Times New Roman" panose="02020603050405020304" pitchFamily="18" charset="0"/>
            </a:rPr>
            <a:t>Es toda actividad voluntaria, por acción u omisión que conlleva la violación de un procedimiento, norma, reglamento o práctica segura. </a:t>
          </a:r>
          <a:endParaRPr lang="es-CO" sz="1400" kern="1200" dirty="0"/>
        </a:p>
      </dsp:txBody>
      <dsp:txXfrm>
        <a:off x="5280098" y="600022"/>
        <a:ext cx="1542711" cy="3150059"/>
      </dsp:txXfrm>
    </dsp:sp>
    <dsp:sp modelId="{56D7F08C-2F20-4EB2-BEB2-B87A12BE395B}">
      <dsp:nvSpPr>
        <dsp:cNvPr id="0" name=""/>
        <dsp:cNvSpPr/>
      </dsp:nvSpPr>
      <dsp:spPr>
        <a:xfrm>
          <a:off x="7038789" y="109931"/>
          <a:ext cx="1542711" cy="490090"/>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CO" sz="1400" kern="1200" dirty="0" smtClean="0"/>
            <a:t>Accidente de trabajo</a:t>
          </a:r>
          <a:endParaRPr lang="es-CO" sz="1400" kern="1200" dirty="0"/>
        </a:p>
      </dsp:txBody>
      <dsp:txXfrm>
        <a:off x="7038789" y="109931"/>
        <a:ext cx="1542711" cy="490090"/>
      </dsp:txXfrm>
    </dsp:sp>
    <dsp:sp modelId="{3F43E6E2-98A6-48B6-BAF9-6F052D6C8B49}">
      <dsp:nvSpPr>
        <dsp:cNvPr id="0" name=""/>
        <dsp:cNvSpPr/>
      </dsp:nvSpPr>
      <dsp:spPr>
        <a:xfrm>
          <a:off x="7038789" y="600022"/>
          <a:ext cx="1542711" cy="3150059"/>
        </a:xfrm>
        <a:prstGeom prst="rect">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O" sz="1400" kern="1200" smtClean="0">
              <a:latin typeface="Calibri Light" panose="020F0302020204030204" pitchFamily="34" charset="0"/>
              <a:ea typeface="MS Mincho"/>
              <a:cs typeface="Times New Roman" panose="02020603050405020304" pitchFamily="18" charset="0"/>
            </a:rPr>
            <a:t>Todo suceso repentino que sobrevenga por causa o con ocasión del trabajo y que produzca en el trabajador, una lesión orgánica, una perturbación funcional o psiquiátrica, una invalidez o la muerte. </a:t>
          </a:r>
          <a:r>
            <a:rPr lang="es-CO" sz="1400" b="1" kern="1200" smtClean="0">
              <a:latin typeface="Calibri Light" panose="020F0302020204030204" pitchFamily="34" charset="0"/>
              <a:ea typeface="MS Mincho"/>
              <a:cs typeface="Times New Roman" panose="02020603050405020304" pitchFamily="18" charset="0"/>
            </a:rPr>
            <a:t>(Ley 1562 – 12 Art. 3)</a:t>
          </a:r>
          <a:endParaRPr lang="es-CO" sz="1400" kern="1200" dirty="0"/>
        </a:p>
      </dsp:txBody>
      <dsp:txXfrm>
        <a:off x="7038789" y="600022"/>
        <a:ext cx="1542711" cy="3150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8C05C-9891-4989-A9CF-561A35064AF6}">
      <dsp:nvSpPr>
        <dsp:cNvPr id="0" name=""/>
        <dsp:cNvSpPr/>
      </dsp:nvSpPr>
      <dsp:spPr>
        <a:xfrm>
          <a:off x="0" y="0"/>
          <a:ext cx="6716887" cy="101176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Es una intención definida por la organización para establecer la orientación general con respecto a la gestión de los riesgos ocupacionales</a:t>
          </a:r>
          <a:endParaRPr lang="es-ES_tradnl" sz="1800" kern="1200" dirty="0" smtClean="0">
            <a:latin typeface="Andalus" panose="02020603050405020304" pitchFamily="18" charset="-78"/>
            <a:cs typeface="Andalus" panose="02020603050405020304" pitchFamily="18" charset="-78"/>
          </a:endParaRPr>
        </a:p>
      </dsp:txBody>
      <dsp:txXfrm>
        <a:off x="29634" y="29634"/>
        <a:ext cx="5625111" cy="952498"/>
      </dsp:txXfrm>
    </dsp:sp>
    <dsp:sp modelId="{CEDD66EC-A499-4A0D-AF82-0A35D22A64AA}">
      <dsp:nvSpPr>
        <dsp:cNvPr id="0" name=""/>
        <dsp:cNvSpPr/>
      </dsp:nvSpPr>
      <dsp:spPr>
        <a:xfrm>
          <a:off x="592666" y="1180394"/>
          <a:ext cx="6716887" cy="1011766"/>
        </a:xfrm>
        <a:prstGeom prst="roundRect">
          <a:avLst>
            <a:gd name="adj" fmla="val 10000"/>
          </a:avLst>
        </a:prstGeom>
        <a:gradFill rotWithShape="0">
          <a:gsLst>
            <a:gs pos="0">
              <a:schemeClr val="accent3">
                <a:hueOff val="-716701"/>
                <a:satOff val="590"/>
                <a:lumOff val="-491"/>
                <a:alphaOff val="0"/>
                <a:tint val="96000"/>
                <a:lumMod val="100000"/>
              </a:schemeClr>
            </a:gs>
            <a:gs pos="78000">
              <a:schemeClr val="accent3">
                <a:hueOff val="-716701"/>
                <a:satOff val="590"/>
                <a:lumOff val="-49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Esta le permitirá comprender su participación y compromiso en el sistema de gestión en seguridad y salud en el trabajo, desde su puesto de trabajo.</a:t>
          </a:r>
          <a:endParaRPr lang="es-CO" sz="1800" kern="1200" dirty="0"/>
        </a:p>
      </dsp:txBody>
      <dsp:txXfrm>
        <a:off x="622300" y="1210028"/>
        <a:ext cx="5407304" cy="952498"/>
      </dsp:txXfrm>
    </dsp:sp>
    <dsp:sp modelId="{4412245C-630F-41FD-AC38-7F9D54E63E7F}">
      <dsp:nvSpPr>
        <dsp:cNvPr id="0" name=""/>
        <dsp:cNvSpPr/>
      </dsp:nvSpPr>
      <dsp:spPr>
        <a:xfrm>
          <a:off x="1185333" y="2360789"/>
          <a:ext cx="6716887" cy="1011766"/>
        </a:xfrm>
        <a:prstGeom prst="roundRect">
          <a:avLst>
            <a:gd name="adj" fmla="val 1000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smtClean="0"/>
            <a:t>El alcance de esta será integral cubriendo todos los procesos operacionales , centros de trabajo y áreas de la empresa</a:t>
          </a:r>
          <a:endParaRPr lang="es-CO" sz="1800" kern="1200" dirty="0"/>
        </a:p>
      </dsp:txBody>
      <dsp:txXfrm>
        <a:off x="1214967" y="2390423"/>
        <a:ext cx="5407304" cy="952498"/>
      </dsp:txXfrm>
    </dsp:sp>
    <dsp:sp modelId="{866F9173-E609-439B-9093-3BF14A4B54CF}">
      <dsp:nvSpPr>
        <dsp:cNvPr id="0" name=""/>
        <dsp:cNvSpPr/>
      </dsp:nvSpPr>
      <dsp:spPr>
        <a:xfrm>
          <a:off x="6059239" y="767256"/>
          <a:ext cx="657648" cy="657648"/>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CO" sz="3100" kern="1200"/>
        </a:p>
      </dsp:txBody>
      <dsp:txXfrm>
        <a:off x="6207210" y="767256"/>
        <a:ext cx="361706" cy="494880"/>
      </dsp:txXfrm>
    </dsp:sp>
    <dsp:sp modelId="{F75EE40A-D05D-4463-8185-E34382FBE65E}">
      <dsp:nvSpPr>
        <dsp:cNvPr id="0" name=""/>
        <dsp:cNvSpPr/>
      </dsp:nvSpPr>
      <dsp:spPr>
        <a:xfrm>
          <a:off x="6651906" y="1940905"/>
          <a:ext cx="657648" cy="657648"/>
        </a:xfrm>
        <a:prstGeom prst="downArrow">
          <a:avLst>
            <a:gd name="adj1" fmla="val 55000"/>
            <a:gd name="adj2" fmla="val 45000"/>
          </a:avLst>
        </a:prstGeom>
        <a:solidFill>
          <a:schemeClr val="accent3">
            <a:tint val="40000"/>
            <a:alpha val="90000"/>
            <a:hueOff val="-1658172"/>
            <a:satOff val="1149"/>
            <a:lumOff val="26"/>
            <a:alphaOff val="0"/>
          </a:schemeClr>
        </a:solidFill>
        <a:ln w="12700" cap="rnd" cmpd="sng" algn="ctr">
          <a:solidFill>
            <a:schemeClr val="accent3">
              <a:tint val="40000"/>
              <a:alpha val="90000"/>
              <a:hueOff val="-1658172"/>
              <a:satOff val="1149"/>
              <a:lumOff val="26"/>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CO" sz="3100" kern="1200"/>
        </a:p>
      </dsp:txBody>
      <dsp:txXfrm>
        <a:off x="6799877" y="1940905"/>
        <a:ext cx="361706" cy="494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4BDF9-42DE-4E9B-B7D0-C67757CFD6A2}">
      <dsp:nvSpPr>
        <dsp:cNvPr id="0" name=""/>
        <dsp:cNvSpPr/>
      </dsp:nvSpPr>
      <dsp:spPr>
        <a:xfrm rot="861705">
          <a:off x="1568037" y="2218114"/>
          <a:ext cx="612942" cy="61787"/>
        </a:xfrm>
        <a:custGeom>
          <a:avLst/>
          <a:gdLst/>
          <a:ahLst/>
          <a:cxnLst/>
          <a:rect l="0" t="0" r="0" b="0"/>
          <a:pathLst>
            <a:path>
              <a:moveTo>
                <a:pt x="0" y="30893"/>
              </a:moveTo>
              <a:lnTo>
                <a:pt x="612942" y="3089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D11F3-2E9F-440E-8D82-58155469B6DE}">
      <dsp:nvSpPr>
        <dsp:cNvPr id="0" name=""/>
        <dsp:cNvSpPr/>
      </dsp:nvSpPr>
      <dsp:spPr>
        <a:xfrm rot="20241693">
          <a:off x="1552579" y="1646389"/>
          <a:ext cx="649870" cy="61787"/>
        </a:xfrm>
        <a:custGeom>
          <a:avLst/>
          <a:gdLst/>
          <a:ahLst/>
          <a:cxnLst/>
          <a:rect l="0" t="0" r="0" b="0"/>
          <a:pathLst>
            <a:path>
              <a:moveTo>
                <a:pt x="0" y="30893"/>
              </a:moveTo>
              <a:lnTo>
                <a:pt x="649870" y="3089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2F941-45A5-4414-9E11-739D96051980}">
      <dsp:nvSpPr>
        <dsp:cNvPr id="0" name=""/>
        <dsp:cNvSpPr/>
      </dsp:nvSpPr>
      <dsp:spPr>
        <a:xfrm rot="17360369">
          <a:off x="1007486" y="1150330"/>
          <a:ext cx="636161" cy="61787"/>
        </a:xfrm>
        <a:custGeom>
          <a:avLst/>
          <a:gdLst/>
          <a:ahLst/>
          <a:cxnLst/>
          <a:rect l="0" t="0" r="0" b="0"/>
          <a:pathLst>
            <a:path>
              <a:moveTo>
                <a:pt x="0" y="30893"/>
              </a:moveTo>
              <a:lnTo>
                <a:pt x="636161" y="3089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E863B-97CA-461D-AEE2-5D67C0313056}">
      <dsp:nvSpPr>
        <dsp:cNvPr id="0" name=""/>
        <dsp:cNvSpPr/>
      </dsp:nvSpPr>
      <dsp:spPr>
        <a:xfrm rot="3675417">
          <a:off x="1135107" y="2879194"/>
          <a:ext cx="746920" cy="61787"/>
        </a:xfrm>
        <a:custGeom>
          <a:avLst/>
          <a:gdLst/>
          <a:ahLst/>
          <a:cxnLst/>
          <a:rect l="0" t="0" r="0" b="0"/>
          <a:pathLst>
            <a:path>
              <a:moveTo>
                <a:pt x="0" y="30893"/>
              </a:moveTo>
              <a:lnTo>
                <a:pt x="746920" y="3089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027A2-9E46-48B3-88E9-59DCE709EBB3}">
      <dsp:nvSpPr>
        <dsp:cNvPr id="0" name=""/>
        <dsp:cNvSpPr/>
      </dsp:nvSpPr>
      <dsp:spPr>
        <a:xfrm>
          <a:off x="213292" y="1261177"/>
          <a:ext cx="1573267" cy="15732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C7D8B50-7931-4244-AD6B-7C0A0E6CCB58}">
      <dsp:nvSpPr>
        <dsp:cNvPr id="0" name=""/>
        <dsp:cNvSpPr/>
      </dsp:nvSpPr>
      <dsp:spPr>
        <a:xfrm>
          <a:off x="1459558" y="3183273"/>
          <a:ext cx="880726" cy="880726"/>
        </a:xfrm>
        <a:prstGeom prst="ellipse">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O" sz="800" kern="1200" dirty="0" smtClean="0"/>
            <a:t>¿Qué debe incluir?</a:t>
          </a:r>
          <a:endParaRPr lang="es-CO" sz="800" kern="1200" dirty="0"/>
        </a:p>
      </dsp:txBody>
      <dsp:txXfrm>
        <a:off x="1588537" y="3312252"/>
        <a:ext cx="622768" cy="622768"/>
      </dsp:txXfrm>
    </dsp:sp>
    <dsp:sp modelId="{CAA42085-8DF0-4348-8AF5-A173A2ACD89E}">
      <dsp:nvSpPr>
        <dsp:cNvPr id="0" name=""/>
        <dsp:cNvSpPr/>
      </dsp:nvSpPr>
      <dsp:spPr>
        <a:xfrm>
          <a:off x="2428357" y="3183273"/>
          <a:ext cx="1321090" cy="8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CO" sz="1000" kern="1200" dirty="0" smtClean="0"/>
            <a:t>Identificación y control de peligros</a:t>
          </a:r>
          <a:endParaRPr lang="es-CO" sz="1000" kern="1200" dirty="0"/>
        </a:p>
        <a:p>
          <a:pPr marL="57150" lvl="1" indent="-57150" algn="l" defTabSz="444500">
            <a:lnSpc>
              <a:spcPct val="90000"/>
            </a:lnSpc>
            <a:spcBef>
              <a:spcPct val="0"/>
            </a:spcBef>
            <a:spcAft>
              <a:spcPct val="15000"/>
            </a:spcAft>
            <a:buChar char="••"/>
          </a:pPr>
          <a:r>
            <a:rPr lang="es-CO" sz="1000" kern="1200" dirty="0" smtClean="0"/>
            <a:t>Riesgos en el trabajo</a:t>
          </a:r>
          <a:endParaRPr lang="es-CO" sz="1000" kern="1200" dirty="0"/>
        </a:p>
        <a:p>
          <a:pPr marL="57150" lvl="1" indent="-57150" algn="l" defTabSz="444500">
            <a:lnSpc>
              <a:spcPct val="90000"/>
            </a:lnSpc>
            <a:spcBef>
              <a:spcPct val="0"/>
            </a:spcBef>
            <a:spcAft>
              <a:spcPct val="15000"/>
            </a:spcAft>
            <a:buChar char="••"/>
          </a:pPr>
          <a:r>
            <a:rPr lang="es-CO" sz="1000" kern="1200" dirty="0" smtClean="0"/>
            <a:t>Prevención de AT y EL</a:t>
          </a:r>
          <a:endParaRPr lang="es-CO" sz="1000" kern="1200" dirty="0"/>
        </a:p>
        <a:p>
          <a:pPr marL="57150" lvl="1" indent="-57150" algn="l" defTabSz="444500">
            <a:lnSpc>
              <a:spcPct val="90000"/>
            </a:lnSpc>
            <a:spcBef>
              <a:spcPct val="0"/>
            </a:spcBef>
            <a:spcAft>
              <a:spcPct val="15000"/>
            </a:spcAft>
            <a:buChar char="••"/>
          </a:pPr>
          <a:endParaRPr lang="es-CO" sz="1000" kern="1200" dirty="0"/>
        </a:p>
      </dsp:txBody>
      <dsp:txXfrm>
        <a:off x="2428357" y="3183273"/>
        <a:ext cx="1321090" cy="880726"/>
      </dsp:txXfrm>
    </dsp:sp>
    <dsp:sp modelId="{AC7036F6-BCBD-4ABE-9F37-6922B68715D0}">
      <dsp:nvSpPr>
        <dsp:cNvPr id="0" name=""/>
        <dsp:cNvSpPr/>
      </dsp:nvSpPr>
      <dsp:spPr>
        <a:xfrm>
          <a:off x="1136373" y="25212"/>
          <a:ext cx="880726" cy="880726"/>
        </a:xfrm>
        <a:prstGeom prst="ellipse">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O" sz="800" kern="1200" dirty="0" smtClean="0"/>
            <a:t>¿Quien la realizara? </a:t>
          </a:r>
          <a:endParaRPr lang="es-CO" sz="800" kern="1200" dirty="0"/>
        </a:p>
      </dsp:txBody>
      <dsp:txXfrm>
        <a:off x="1265352" y="154191"/>
        <a:ext cx="622768" cy="622768"/>
      </dsp:txXfrm>
    </dsp:sp>
    <dsp:sp modelId="{230175CA-53A5-4FA2-B9A4-303F1DC4B31A}">
      <dsp:nvSpPr>
        <dsp:cNvPr id="0" name=""/>
        <dsp:cNvSpPr/>
      </dsp:nvSpPr>
      <dsp:spPr>
        <a:xfrm>
          <a:off x="2105173" y="25212"/>
          <a:ext cx="1321090" cy="8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CO" sz="1000" kern="1200" dirty="0" smtClean="0"/>
            <a:t>El empleador</a:t>
          </a:r>
          <a:endParaRPr lang="es-CO" sz="1000" kern="1200" dirty="0"/>
        </a:p>
      </dsp:txBody>
      <dsp:txXfrm>
        <a:off x="2105173" y="25212"/>
        <a:ext cx="1321090" cy="880726"/>
      </dsp:txXfrm>
    </dsp:sp>
    <dsp:sp modelId="{94908D3A-8999-42EC-B67E-A7361BF2DCFD}">
      <dsp:nvSpPr>
        <dsp:cNvPr id="0" name=""/>
        <dsp:cNvSpPr/>
      </dsp:nvSpPr>
      <dsp:spPr>
        <a:xfrm>
          <a:off x="2143484" y="942345"/>
          <a:ext cx="880726" cy="880726"/>
        </a:xfrm>
        <a:prstGeom prst="ellipse">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O" sz="800" kern="1200" dirty="0" smtClean="0"/>
            <a:t>A quien se le suministrara’</a:t>
          </a:r>
          <a:endParaRPr lang="es-CO" sz="800" kern="1200" dirty="0"/>
        </a:p>
      </dsp:txBody>
      <dsp:txXfrm>
        <a:off x="2272463" y="1071324"/>
        <a:ext cx="622768" cy="622768"/>
      </dsp:txXfrm>
    </dsp:sp>
    <dsp:sp modelId="{6724B123-AFD6-4470-A4EC-A3FD54753CC5}">
      <dsp:nvSpPr>
        <dsp:cNvPr id="0" name=""/>
        <dsp:cNvSpPr/>
      </dsp:nvSpPr>
      <dsp:spPr>
        <a:xfrm>
          <a:off x="3112284" y="942345"/>
          <a:ext cx="1321090" cy="8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CO" sz="1000" kern="1200" dirty="0" smtClean="0"/>
            <a:t>Todos los trabajadores</a:t>
          </a:r>
          <a:endParaRPr lang="es-CO" sz="1000" kern="1200" dirty="0"/>
        </a:p>
        <a:p>
          <a:pPr marL="57150" lvl="1" indent="-57150" algn="l" defTabSz="444500">
            <a:lnSpc>
              <a:spcPct val="90000"/>
            </a:lnSpc>
            <a:spcBef>
              <a:spcPct val="0"/>
            </a:spcBef>
            <a:spcAft>
              <a:spcPct val="15000"/>
            </a:spcAft>
            <a:buChar char="••"/>
          </a:pPr>
          <a:r>
            <a:rPr lang="es-CO" sz="1000" kern="1200" dirty="0" smtClean="0"/>
            <a:t>Independiente de su forma de contratación</a:t>
          </a:r>
          <a:endParaRPr lang="es-CO" sz="1000" kern="1200" dirty="0"/>
        </a:p>
      </dsp:txBody>
      <dsp:txXfrm>
        <a:off x="3112284" y="942345"/>
        <a:ext cx="1321090" cy="880726"/>
      </dsp:txXfrm>
    </dsp:sp>
    <dsp:sp modelId="{6BFDDBD4-C020-44CC-B30D-FB1290F8F2F3}">
      <dsp:nvSpPr>
        <dsp:cNvPr id="0" name=""/>
        <dsp:cNvSpPr/>
      </dsp:nvSpPr>
      <dsp:spPr>
        <a:xfrm>
          <a:off x="2157640" y="1993891"/>
          <a:ext cx="880726" cy="880726"/>
        </a:xfrm>
        <a:prstGeom prst="ellips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CO" sz="800" kern="1200" dirty="0" smtClean="0"/>
            <a:t>¿Cuando será? </a:t>
          </a:r>
          <a:endParaRPr lang="es-CO" sz="800" kern="1200" dirty="0"/>
        </a:p>
      </dsp:txBody>
      <dsp:txXfrm>
        <a:off x="2286619" y="2122870"/>
        <a:ext cx="622768" cy="622768"/>
      </dsp:txXfrm>
    </dsp:sp>
    <dsp:sp modelId="{673EA070-4FBC-4265-B8F8-8B1CB17F315A}">
      <dsp:nvSpPr>
        <dsp:cNvPr id="0" name=""/>
        <dsp:cNvSpPr/>
      </dsp:nvSpPr>
      <dsp:spPr>
        <a:xfrm>
          <a:off x="3126439" y="1993891"/>
          <a:ext cx="1321090" cy="8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CO" sz="1000" kern="1200" dirty="0" smtClean="0"/>
            <a:t>Antes del Inicio de actividades</a:t>
          </a:r>
          <a:endParaRPr lang="es-CO" sz="1000" kern="1200" dirty="0"/>
        </a:p>
      </dsp:txBody>
      <dsp:txXfrm>
        <a:off x="3126439" y="1993891"/>
        <a:ext cx="1321090" cy="880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131F3-B307-4487-9D66-697BD2C78F0A}">
      <dsp:nvSpPr>
        <dsp:cNvPr id="0" name=""/>
        <dsp:cNvSpPr/>
      </dsp:nvSpPr>
      <dsp:spPr>
        <a:xfrm>
          <a:off x="7776" y="259245"/>
          <a:ext cx="2324218" cy="139453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a:latin typeface="Calibri" panose="020F0502020204030204" pitchFamily="34" charset="0"/>
              <a:cs typeface="Calibri" panose="020F0502020204030204" pitchFamily="34" charset="0"/>
            </a:rPr>
            <a:t>ALTA GERENCIA</a:t>
          </a:r>
        </a:p>
      </dsp:txBody>
      <dsp:txXfrm>
        <a:off x="48620" y="300089"/>
        <a:ext cx="2242530" cy="1312843"/>
      </dsp:txXfrm>
    </dsp:sp>
    <dsp:sp modelId="{EE5B00DA-F0E8-406E-BA7E-847346260A4F}">
      <dsp:nvSpPr>
        <dsp:cNvPr id="0" name=""/>
        <dsp:cNvSpPr/>
      </dsp:nvSpPr>
      <dsp:spPr>
        <a:xfrm>
          <a:off x="2564416" y="668307"/>
          <a:ext cx="492734" cy="576406"/>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latin typeface="Calibri" panose="020F0502020204030204" pitchFamily="34" charset="0"/>
            <a:cs typeface="Calibri" panose="020F0502020204030204" pitchFamily="34" charset="0"/>
          </a:endParaRPr>
        </a:p>
      </dsp:txBody>
      <dsp:txXfrm>
        <a:off x="2564416" y="783588"/>
        <a:ext cx="344914" cy="345844"/>
      </dsp:txXfrm>
    </dsp:sp>
    <dsp:sp modelId="{5A545201-391A-4387-A844-D2AB92C9D498}">
      <dsp:nvSpPr>
        <dsp:cNvPr id="0" name=""/>
        <dsp:cNvSpPr/>
      </dsp:nvSpPr>
      <dsp:spPr>
        <a:xfrm>
          <a:off x="3261682" y="259245"/>
          <a:ext cx="2324218" cy="1394531"/>
        </a:xfrm>
        <a:prstGeom prst="roundRect">
          <a:avLst>
            <a:gd name="adj" fmla="val 10000"/>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smtClean="0">
              <a:latin typeface="Calibri" panose="020F0502020204030204" pitchFamily="34" charset="0"/>
              <a:cs typeface="Calibri" panose="020F0502020204030204" pitchFamily="34" charset="0"/>
            </a:rPr>
            <a:t>TALENTO HUMANO</a:t>
          </a:r>
          <a:endParaRPr lang="es-CO" sz="1400" kern="1200" dirty="0">
            <a:latin typeface="Calibri" panose="020F0502020204030204" pitchFamily="34" charset="0"/>
            <a:cs typeface="Calibri" panose="020F0502020204030204" pitchFamily="34" charset="0"/>
          </a:endParaRPr>
        </a:p>
      </dsp:txBody>
      <dsp:txXfrm>
        <a:off x="3302526" y="300089"/>
        <a:ext cx="2242530" cy="1312843"/>
      </dsp:txXfrm>
    </dsp:sp>
    <dsp:sp modelId="{D52B3C85-5FA5-4CA7-AC88-68AD73B37A91}">
      <dsp:nvSpPr>
        <dsp:cNvPr id="0" name=""/>
        <dsp:cNvSpPr/>
      </dsp:nvSpPr>
      <dsp:spPr>
        <a:xfrm>
          <a:off x="5818323" y="668307"/>
          <a:ext cx="492734" cy="576406"/>
        </a:xfrm>
        <a:prstGeom prst="rightArrow">
          <a:avLst>
            <a:gd name="adj1" fmla="val 60000"/>
            <a:gd name="adj2" fmla="val 5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latin typeface="Calibri" panose="020F0502020204030204" pitchFamily="34" charset="0"/>
            <a:cs typeface="Calibri" panose="020F0502020204030204" pitchFamily="34" charset="0"/>
          </a:endParaRPr>
        </a:p>
      </dsp:txBody>
      <dsp:txXfrm>
        <a:off x="5818323" y="783588"/>
        <a:ext cx="344914" cy="345844"/>
      </dsp:txXfrm>
    </dsp:sp>
    <dsp:sp modelId="{E2E8088F-D0D9-4E8C-A166-56B024349AC3}">
      <dsp:nvSpPr>
        <dsp:cNvPr id="0" name=""/>
        <dsp:cNvSpPr/>
      </dsp:nvSpPr>
      <dsp:spPr>
        <a:xfrm>
          <a:off x="6515588" y="259245"/>
          <a:ext cx="2324218" cy="1394531"/>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latin typeface="Calibri" panose="020F0502020204030204" pitchFamily="34" charset="0"/>
              <a:cs typeface="Calibri" panose="020F0502020204030204" pitchFamily="34" charset="0"/>
            </a:rPr>
            <a:t>SEGURIDAD Y SALUD EN EL TRABAJO -SST-</a:t>
          </a:r>
          <a:endParaRPr lang="es-CO" sz="1400" kern="1200" dirty="0">
            <a:latin typeface="Calibri" panose="020F0502020204030204" pitchFamily="34" charset="0"/>
            <a:cs typeface="Calibri" panose="020F0502020204030204" pitchFamily="34" charset="0"/>
          </a:endParaRPr>
        </a:p>
      </dsp:txBody>
      <dsp:txXfrm>
        <a:off x="6556432" y="300089"/>
        <a:ext cx="2242530" cy="13128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62F7E-E304-4975-96AC-28B90C77197B}">
      <dsp:nvSpPr>
        <dsp:cNvPr id="0" name=""/>
        <dsp:cNvSpPr/>
      </dsp:nvSpPr>
      <dsp:spPr>
        <a:xfrm>
          <a:off x="3501" y="326783"/>
          <a:ext cx="2038089" cy="815235"/>
        </a:xfrm>
        <a:prstGeom prst="chevron">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kern="1200" dirty="0" smtClean="0">
              <a:latin typeface="Andalus" panose="02020603050405020304" pitchFamily="18" charset="-78"/>
              <a:cs typeface="Andalus" panose="02020603050405020304" pitchFamily="18" charset="-78"/>
            </a:rPr>
            <a:t>Identificar</a:t>
          </a:r>
          <a:endParaRPr lang="es-CO" sz="2000" kern="1200" dirty="0">
            <a:latin typeface="Andalus" panose="02020603050405020304" pitchFamily="18" charset="-78"/>
            <a:cs typeface="Andalus" panose="02020603050405020304" pitchFamily="18" charset="-78"/>
          </a:endParaRPr>
        </a:p>
      </dsp:txBody>
      <dsp:txXfrm>
        <a:off x="411119" y="326783"/>
        <a:ext cx="1222854" cy="815235"/>
      </dsp:txXfrm>
    </dsp:sp>
    <dsp:sp modelId="{04679538-4412-48F2-9C65-8BAD645A28B4}">
      <dsp:nvSpPr>
        <dsp:cNvPr id="0" name=""/>
        <dsp:cNvSpPr/>
      </dsp:nvSpPr>
      <dsp:spPr>
        <a:xfrm>
          <a:off x="1837782" y="326783"/>
          <a:ext cx="2038089" cy="815235"/>
        </a:xfrm>
        <a:prstGeom prst="chevron">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kern="1200" dirty="0" smtClean="0">
              <a:latin typeface="Andalus" panose="02020603050405020304" pitchFamily="18" charset="-78"/>
              <a:cs typeface="Andalus" panose="02020603050405020304" pitchFamily="18" charset="-78"/>
            </a:rPr>
            <a:t>Localizar</a:t>
          </a:r>
          <a:endParaRPr lang="es-CO" sz="2000" kern="1200" dirty="0">
            <a:latin typeface="Andalus" panose="02020603050405020304" pitchFamily="18" charset="-78"/>
            <a:cs typeface="Andalus" panose="02020603050405020304" pitchFamily="18" charset="-78"/>
          </a:endParaRPr>
        </a:p>
      </dsp:txBody>
      <dsp:txXfrm>
        <a:off x="2245400" y="326783"/>
        <a:ext cx="1222854" cy="815235"/>
      </dsp:txXfrm>
    </dsp:sp>
    <dsp:sp modelId="{B851EE23-22D2-471E-96C6-D849B1B4DAB1}">
      <dsp:nvSpPr>
        <dsp:cNvPr id="0" name=""/>
        <dsp:cNvSpPr/>
      </dsp:nvSpPr>
      <dsp:spPr>
        <a:xfrm>
          <a:off x="3672063" y="326783"/>
          <a:ext cx="2038089" cy="815235"/>
        </a:xfrm>
        <a:prstGeom prst="chevron">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kern="1200" dirty="0" smtClean="0">
              <a:latin typeface="Andalus" panose="02020603050405020304" pitchFamily="18" charset="-78"/>
              <a:cs typeface="Andalus" panose="02020603050405020304" pitchFamily="18" charset="-78"/>
            </a:rPr>
            <a:t>Valorar</a:t>
          </a:r>
          <a:endParaRPr lang="es-CO" sz="2000" kern="1200" dirty="0">
            <a:latin typeface="Andalus" panose="02020603050405020304" pitchFamily="18" charset="-78"/>
            <a:cs typeface="Andalus" panose="02020603050405020304" pitchFamily="18" charset="-78"/>
          </a:endParaRPr>
        </a:p>
      </dsp:txBody>
      <dsp:txXfrm>
        <a:off x="4079681" y="326783"/>
        <a:ext cx="1222854" cy="815235"/>
      </dsp:txXfrm>
    </dsp:sp>
    <dsp:sp modelId="{A225C8F2-43A5-47EC-9869-232AEF671E6A}">
      <dsp:nvSpPr>
        <dsp:cNvPr id="0" name=""/>
        <dsp:cNvSpPr/>
      </dsp:nvSpPr>
      <dsp:spPr>
        <a:xfrm>
          <a:off x="5506343" y="326783"/>
          <a:ext cx="2038089" cy="815235"/>
        </a:xfrm>
        <a:prstGeom prst="chevron">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kern="1200" dirty="0" smtClean="0">
              <a:latin typeface="Andalus" panose="02020603050405020304" pitchFamily="18" charset="-78"/>
              <a:cs typeface="Andalus" panose="02020603050405020304" pitchFamily="18" charset="-78"/>
            </a:rPr>
            <a:t>= Peligro</a:t>
          </a:r>
          <a:endParaRPr lang="es-CO" sz="2000" kern="1200" dirty="0">
            <a:latin typeface="Andalus" panose="02020603050405020304" pitchFamily="18" charset="-78"/>
            <a:cs typeface="Andalus" panose="02020603050405020304" pitchFamily="18" charset="-78"/>
          </a:endParaRPr>
        </a:p>
      </dsp:txBody>
      <dsp:txXfrm>
        <a:off x="5913961" y="326783"/>
        <a:ext cx="1222854" cy="8152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B621B-BDA0-42DD-AFA0-653DC9FAAD3F}">
      <dsp:nvSpPr>
        <dsp:cNvPr id="0" name=""/>
        <dsp:cNvSpPr/>
      </dsp:nvSpPr>
      <dsp:spPr>
        <a:xfrm>
          <a:off x="0" y="0"/>
          <a:ext cx="9071964" cy="2029425"/>
        </a:xfrm>
        <a:prstGeom prst="roundRect">
          <a:avLst>
            <a:gd name="adj" fmla="val 1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F3EA811-0029-4F84-A1D7-5EAA8AF10641}">
      <dsp:nvSpPr>
        <dsp:cNvPr id="0" name=""/>
        <dsp:cNvSpPr/>
      </dsp:nvSpPr>
      <dsp:spPr>
        <a:xfrm>
          <a:off x="273199" y="270590"/>
          <a:ext cx="1311625" cy="148824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A850855E-B41A-4266-A990-A856E5D91ECF}">
      <dsp:nvSpPr>
        <dsp:cNvPr id="0" name=""/>
        <dsp:cNvSpPr/>
      </dsp:nvSpPr>
      <dsp:spPr>
        <a:xfrm rot="10800000">
          <a:off x="273199" y="2029425"/>
          <a:ext cx="1311625" cy="2480409"/>
        </a:xfrm>
        <a:prstGeom prst="round2SameRect">
          <a:avLst>
            <a:gd name="adj1" fmla="val 10500"/>
            <a:gd name="adj2" fmla="val 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CO" sz="1400" kern="1200" dirty="0" smtClean="0">
              <a:latin typeface="Andalus" panose="02020603050405020304" pitchFamily="18" charset="-78"/>
              <a:cs typeface="Andalus" panose="02020603050405020304" pitchFamily="18" charset="-78"/>
            </a:rPr>
            <a:t>Psicosocial</a:t>
          </a:r>
          <a:endParaRPr lang="es-CO" sz="14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Interface Profesional</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Condiciones de la tarea</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Jornadas de Trabajo</a:t>
          </a:r>
          <a:endParaRPr lang="es-CO" sz="1100" kern="1200" dirty="0">
            <a:latin typeface="Andalus" panose="02020603050405020304" pitchFamily="18" charset="-78"/>
            <a:cs typeface="Andalus" panose="02020603050405020304" pitchFamily="18" charset="-78"/>
          </a:endParaRPr>
        </a:p>
      </dsp:txBody>
      <dsp:txXfrm rot="10800000">
        <a:off x="313536" y="2029425"/>
        <a:ext cx="1230951" cy="2440072"/>
      </dsp:txXfrm>
    </dsp:sp>
    <dsp:sp modelId="{047B6997-74E1-408B-90EC-CAFDAB9B1DD8}">
      <dsp:nvSpPr>
        <dsp:cNvPr id="0" name=""/>
        <dsp:cNvSpPr/>
      </dsp:nvSpPr>
      <dsp:spPr>
        <a:xfrm>
          <a:off x="1715987" y="270590"/>
          <a:ext cx="1311625" cy="148824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951098B1-6B6E-4461-9C95-7C8B1229B6D3}">
      <dsp:nvSpPr>
        <dsp:cNvPr id="0" name=""/>
        <dsp:cNvSpPr/>
      </dsp:nvSpPr>
      <dsp:spPr>
        <a:xfrm rot="10800000">
          <a:off x="1715987" y="2029425"/>
          <a:ext cx="1311625" cy="2480409"/>
        </a:xfrm>
        <a:prstGeom prst="round2SameRect">
          <a:avLst>
            <a:gd name="adj1" fmla="val 10500"/>
            <a:gd name="adj2" fmla="val 0"/>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CO" sz="1400" kern="1200" dirty="0" smtClean="0">
              <a:latin typeface="Andalus" panose="02020603050405020304" pitchFamily="18" charset="-78"/>
              <a:cs typeface="Andalus" panose="02020603050405020304" pitchFamily="18" charset="-78"/>
            </a:rPr>
            <a:t>Químico</a:t>
          </a:r>
          <a:endParaRPr lang="es-CO" sz="14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Material </a:t>
          </a:r>
          <a:r>
            <a:rPr lang="es-CO" sz="1100" kern="1200" dirty="0" err="1" smtClean="0">
              <a:latin typeface="Andalus" panose="02020603050405020304" pitchFamily="18" charset="-78"/>
              <a:cs typeface="Andalus" panose="02020603050405020304" pitchFamily="18" charset="-78"/>
            </a:rPr>
            <a:t>Particulado</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Gases y Vapores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Líquidos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Polvos</a:t>
          </a:r>
          <a:endParaRPr lang="es-CO" sz="1100" kern="1200" dirty="0">
            <a:latin typeface="Andalus" panose="02020603050405020304" pitchFamily="18" charset="-78"/>
            <a:cs typeface="Andalus" panose="02020603050405020304" pitchFamily="18" charset="-78"/>
          </a:endParaRPr>
        </a:p>
      </dsp:txBody>
      <dsp:txXfrm rot="10800000">
        <a:off x="1756324" y="2029425"/>
        <a:ext cx="1230951" cy="2440072"/>
      </dsp:txXfrm>
    </dsp:sp>
    <dsp:sp modelId="{7B19AE60-5FEB-4781-BC89-32161BF95EBA}">
      <dsp:nvSpPr>
        <dsp:cNvPr id="0" name=""/>
        <dsp:cNvSpPr/>
      </dsp:nvSpPr>
      <dsp:spPr>
        <a:xfrm>
          <a:off x="3158775" y="270590"/>
          <a:ext cx="1311625" cy="148824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49410AAC-226E-43E7-AC2B-2D1E76C83D45}">
      <dsp:nvSpPr>
        <dsp:cNvPr id="0" name=""/>
        <dsp:cNvSpPr/>
      </dsp:nvSpPr>
      <dsp:spPr>
        <a:xfrm rot="10800000">
          <a:off x="3158775" y="2029425"/>
          <a:ext cx="1311625" cy="2480409"/>
        </a:xfrm>
        <a:prstGeom prst="round2SameRect">
          <a:avLst>
            <a:gd name="adj1" fmla="val 10500"/>
            <a:gd name="adj2" fmla="val 0"/>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CO" sz="1400" kern="1200" dirty="0" smtClean="0">
              <a:latin typeface="Andalus" panose="02020603050405020304" pitchFamily="18" charset="-78"/>
              <a:cs typeface="Andalus" panose="02020603050405020304" pitchFamily="18" charset="-78"/>
            </a:rPr>
            <a:t>Físico</a:t>
          </a:r>
          <a:endParaRPr lang="es-CO" sz="14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Radiaciones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Temperatura</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Iluminación</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Ruido</a:t>
          </a: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Vibración</a:t>
          </a:r>
          <a:endParaRPr lang="es-CO" sz="1100" kern="1200" dirty="0">
            <a:latin typeface="Andalus" panose="02020603050405020304" pitchFamily="18" charset="-78"/>
            <a:cs typeface="Andalus" panose="02020603050405020304" pitchFamily="18" charset="-78"/>
          </a:endParaRPr>
        </a:p>
      </dsp:txBody>
      <dsp:txXfrm rot="10800000">
        <a:off x="3199112" y="2029425"/>
        <a:ext cx="1230951" cy="2440072"/>
      </dsp:txXfrm>
    </dsp:sp>
    <dsp:sp modelId="{989C5A65-9820-4EDF-A43C-CB68DD2FE72B}">
      <dsp:nvSpPr>
        <dsp:cNvPr id="0" name=""/>
        <dsp:cNvSpPr/>
      </dsp:nvSpPr>
      <dsp:spPr>
        <a:xfrm>
          <a:off x="4601563" y="270590"/>
          <a:ext cx="1311625" cy="148824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0640E964-7B10-4AC3-875E-A96C913EF5DB}">
      <dsp:nvSpPr>
        <dsp:cNvPr id="0" name=""/>
        <dsp:cNvSpPr/>
      </dsp:nvSpPr>
      <dsp:spPr>
        <a:xfrm rot="10800000">
          <a:off x="4601563" y="2029425"/>
          <a:ext cx="1311625" cy="2480409"/>
        </a:xfrm>
        <a:prstGeom prst="round2SameRect">
          <a:avLst>
            <a:gd name="adj1" fmla="val 10500"/>
            <a:gd name="adj2" fmla="val 0"/>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CO" sz="1400" kern="1200" dirty="0" smtClean="0">
              <a:latin typeface="Andalus" panose="02020603050405020304" pitchFamily="18" charset="-78"/>
              <a:cs typeface="Andalus" panose="02020603050405020304" pitchFamily="18" charset="-78"/>
            </a:rPr>
            <a:t>Biológicos</a:t>
          </a:r>
          <a:endParaRPr lang="es-CO" sz="14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Fluidos y Excrementos  </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Animales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Plantas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Virus, Bacterias, Hongos, Paracitos </a:t>
          </a:r>
          <a:endParaRPr lang="es-CO" sz="1100" kern="1200" dirty="0">
            <a:latin typeface="Andalus" panose="02020603050405020304" pitchFamily="18" charset="-78"/>
            <a:cs typeface="Andalus" panose="02020603050405020304" pitchFamily="18" charset="-78"/>
          </a:endParaRPr>
        </a:p>
      </dsp:txBody>
      <dsp:txXfrm rot="10800000">
        <a:off x="4641900" y="2029425"/>
        <a:ext cx="1230951" cy="2440072"/>
      </dsp:txXfrm>
    </dsp:sp>
    <dsp:sp modelId="{40B61116-7D3C-45D0-AC9F-2200C2007990}">
      <dsp:nvSpPr>
        <dsp:cNvPr id="0" name=""/>
        <dsp:cNvSpPr/>
      </dsp:nvSpPr>
      <dsp:spPr>
        <a:xfrm>
          <a:off x="6044351" y="270590"/>
          <a:ext cx="1311625" cy="148824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08B6C487-4D5A-4430-8EA7-FA6C8CA579CB}">
      <dsp:nvSpPr>
        <dsp:cNvPr id="0" name=""/>
        <dsp:cNvSpPr/>
      </dsp:nvSpPr>
      <dsp:spPr>
        <a:xfrm rot="10800000">
          <a:off x="6044351" y="2029425"/>
          <a:ext cx="1311625" cy="2480409"/>
        </a:xfrm>
        <a:prstGeom prst="round2SameRect">
          <a:avLst>
            <a:gd name="adj1" fmla="val 10500"/>
            <a:gd name="adj2" fmla="val 0"/>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CO" sz="1400" kern="1200" dirty="0" smtClean="0">
              <a:latin typeface="Andalus" panose="02020603050405020304" pitchFamily="18" charset="-78"/>
              <a:cs typeface="Andalus" panose="02020603050405020304" pitchFamily="18" charset="-78"/>
            </a:rPr>
            <a:t>Biomecánico</a:t>
          </a:r>
          <a:endParaRPr lang="es-CO" sz="14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Manipulación de cargas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Esfuerzos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Posturas</a:t>
          </a:r>
          <a:endParaRPr lang="es-CO" sz="1100" kern="1200" dirty="0">
            <a:latin typeface="Andalus" panose="02020603050405020304" pitchFamily="18" charset="-78"/>
            <a:cs typeface="Andalus" panose="02020603050405020304" pitchFamily="18" charset="-78"/>
          </a:endParaRPr>
        </a:p>
      </dsp:txBody>
      <dsp:txXfrm rot="10800000">
        <a:off x="6084688" y="2029425"/>
        <a:ext cx="1230951" cy="2440072"/>
      </dsp:txXfrm>
    </dsp:sp>
    <dsp:sp modelId="{07C5E8EE-4FC0-4930-B6D7-3BD1DC7D9BA1}">
      <dsp:nvSpPr>
        <dsp:cNvPr id="0" name=""/>
        <dsp:cNvSpPr/>
      </dsp:nvSpPr>
      <dsp:spPr>
        <a:xfrm>
          <a:off x="7487138" y="270590"/>
          <a:ext cx="1311625" cy="1488245"/>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6000" r="-6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5E2C71F4-39AD-4684-ACDE-56B8F3604B32}">
      <dsp:nvSpPr>
        <dsp:cNvPr id="0" name=""/>
        <dsp:cNvSpPr/>
      </dsp:nvSpPr>
      <dsp:spPr>
        <a:xfrm rot="10800000">
          <a:off x="7487138" y="2029425"/>
          <a:ext cx="1311625" cy="2480409"/>
        </a:xfrm>
        <a:prstGeom prst="round2SameRect">
          <a:avLst>
            <a:gd name="adj1" fmla="val 10500"/>
            <a:gd name="adj2" fmla="val 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s-CO" sz="1400" kern="1200" dirty="0" smtClean="0">
              <a:latin typeface="Andalus" panose="02020603050405020304" pitchFamily="18" charset="-78"/>
              <a:cs typeface="Andalus" panose="02020603050405020304" pitchFamily="18" charset="-78"/>
            </a:rPr>
            <a:t>Seguridad</a:t>
          </a:r>
          <a:endParaRPr lang="es-CO" sz="14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Mecánico </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Eléctrico</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Tránsito  y Públicos </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Alturas y Espacios Confinados</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Tecnológico</a:t>
          </a:r>
          <a:endParaRPr lang="es-CO" sz="1100" kern="1200" dirty="0">
            <a:latin typeface="Andalus" panose="02020603050405020304" pitchFamily="18" charset="-78"/>
            <a:cs typeface="Andalus" panose="02020603050405020304" pitchFamily="18" charset="-78"/>
          </a:endParaRPr>
        </a:p>
        <a:p>
          <a:pPr marL="57150" lvl="1" indent="-57150" algn="l" defTabSz="488950">
            <a:lnSpc>
              <a:spcPct val="90000"/>
            </a:lnSpc>
            <a:spcBef>
              <a:spcPct val="0"/>
            </a:spcBef>
            <a:spcAft>
              <a:spcPct val="15000"/>
            </a:spcAft>
            <a:buChar char="••"/>
          </a:pPr>
          <a:r>
            <a:rPr lang="es-CO" sz="1100" kern="1200" dirty="0" smtClean="0">
              <a:latin typeface="Andalus" panose="02020603050405020304" pitchFamily="18" charset="-78"/>
              <a:cs typeface="Andalus" panose="02020603050405020304" pitchFamily="18" charset="-78"/>
            </a:rPr>
            <a:t>Locativo</a:t>
          </a:r>
          <a:endParaRPr lang="es-CO" sz="1100" kern="1200" dirty="0">
            <a:latin typeface="Andalus" panose="02020603050405020304" pitchFamily="18" charset="-78"/>
            <a:cs typeface="Andalus" panose="02020603050405020304" pitchFamily="18" charset="-78"/>
          </a:endParaRPr>
        </a:p>
      </dsp:txBody>
      <dsp:txXfrm rot="10800000">
        <a:off x="7527475" y="2029425"/>
        <a:ext cx="1230951" cy="244007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7ECBC1-BCB5-4E61-90E5-71AA1F356A45}" type="datetimeFigureOut">
              <a:rPr lang="es-CO" smtClean="0"/>
              <a:t>25/01/2018</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730ED2-3792-4057-885D-8E4054009C4A}" type="slidenum">
              <a:rPr lang="es-CO" smtClean="0"/>
              <a:t>‹Nº›</a:t>
            </a:fld>
            <a:endParaRPr lang="es-CO"/>
          </a:p>
        </p:txBody>
      </p:sp>
    </p:spTree>
    <p:extLst>
      <p:ext uri="{BB962C8B-B14F-4D97-AF65-F5344CB8AC3E}">
        <p14:creationId xmlns:p14="http://schemas.microsoft.com/office/powerpoint/2010/main" val="314229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8568F-0C57-4EC8-B752-2E43E8AD70F5}" type="datetimeFigureOut">
              <a:rPr lang="es-CO" smtClean="0"/>
              <a:t>25/01/2018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9936-20F9-41A1-9006-46E6F13381CB}" type="slidenum">
              <a:rPr lang="es-CO" smtClean="0"/>
              <a:t>‹Nº›</a:t>
            </a:fld>
            <a:endParaRPr lang="es-CO"/>
          </a:p>
        </p:txBody>
      </p:sp>
    </p:spTree>
    <p:extLst>
      <p:ext uri="{BB962C8B-B14F-4D97-AF65-F5344CB8AC3E}">
        <p14:creationId xmlns:p14="http://schemas.microsoft.com/office/powerpoint/2010/main" val="295459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7F2109B-974D-4504-B1C1-29C555CFE263}" type="slidenum">
              <a:rPr lang="es-CO" smtClean="0"/>
              <a:pPr/>
              <a:t>2</a:t>
            </a:fld>
            <a:endParaRPr lang="es-CO"/>
          </a:p>
        </p:txBody>
      </p:sp>
    </p:spTree>
    <p:extLst>
      <p:ext uri="{BB962C8B-B14F-4D97-AF65-F5344CB8AC3E}">
        <p14:creationId xmlns:p14="http://schemas.microsoft.com/office/powerpoint/2010/main" val="227739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388714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343326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905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177037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591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328013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3157478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272871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180482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38B28E-1034-40C2-B6F7-1F67C2256DE8}" type="datetimeFigureOut">
              <a:rPr lang="es-CO" smtClean="0"/>
              <a:t>25/01/2018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86619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538B28E-1034-40C2-B6F7-1F67C2256DE8}" type="datetimeFigureOut">
              <a:rPr lang="es-CO" smtClean="0"/>
              <a:t>25/01/2018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325263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538B28E-1034-40C2-B6F7-1F67C2256DE8}" type="datetimeFigureOut">
              <a:rPr lang="es-CO" smtClean="0"/>
              <a:t>25/01/2018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13871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538B28E-1034-40C2-B6F7-1F67C2256DE8}" type="datetimeFigureOut">
              <a:rPr lang="es-CO" smtClean="0"/>
              <a:t>25/01/2018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11517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8B28E-1034-40C2-B6F7-1F67C2256DE8}" type="datetimeFigureOut">
              <a:rPr lang="es-CO" smtClean="0"/>
              <a:t>25/01/2018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71839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538B28E-1034-40C2-B6F7-1F67C2256DE8}" type="datetimeFigureOut">
              <a:rPr lang="es-CO" smtClean="0"/>
              <a:t>25/01/2018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118361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538B28E-1034-40C2-B6F7-1F67C2256DE8}" type="datetimeFigureOut">
              <a:rPr lang="es-CO" smtClean="0"/>
              <a:t>25/01/2018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0583CC-67E3-4CE8-ACDC-82FBD64E6CFF}" type="slidenum">
              <a:rPr lang="es-CO" smtClean="0"/>
              <a:t>‹Nº›</a:t>
            </a:fld>
            <a:endParaRPr lang="es-CO"/>
          </a:p>
        </p:txBody>
      </p:sp>
    </p:spTree>
    <p:extLst>
      <p:ext uri="{BB962C8B-B14F-4D97-AF65-F5344CB8AC3E}">
        <p14:creationId xmlns:p14="http://schemas.microsoft.com/office/powerpoint/2010/main" val="10827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38B28E-1034-40C2-B6F7-1F67C2256DE8}" type="datetimeFigureOut">
              <a:rPr lang="es-CO" smtClean="0"/>
              <a:t>25/01/2018</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0583CC-67E3-4CE8-ACDC-82FBD64E6CFF}" type="slidenum">
              <a:rPr lang="es-CO" smtClean="0"/>
              <a:t>‹Nº›</a:t>
            </a:fld>
            <a:endParaRPr lang="es-CO"/>
          </a:p>
        </p:txBody>
      </p:sp>
    </p:spTree>
    <p:extLst>
      <p:ext uri="{BB962C8B-B14F-4D97-AF65-F5344CB8AC3E}">
        <p14:creationId xmlns:p14="http://schemas.microsoft.com/office/powerpoint/2010/main" val="28813018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8.jp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32.emf"/><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openxmlformats.org/officeDocument/2006/relationships/image" Target="../media/image36.emf"/><Relationship Id="rId2" Type="http://schemas.openxmlformats.org/officeDocument/2006/relationships/image" Target="../media/image2.png"/><Relationship Id="rId16" Type="http://schemas.openxmlformats.org/officeDocument/2006/relationships/image" Target="../media/image35.emf"/><Relationship Id="rId1" Type="http://schemas.openxmlformats.org/officeDocument/2006/relationships/slideLayout" Target="../slideLayouts/slideLayout6.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image" Target="../media/image34.png"/><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33.emf"/></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37.emf"/><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2.png"/><Relationship Id="rId16" Type="http://schemas.openxmlformats.org/officeDocument/2006/relationships/image" Target="../media/image40.emf"/><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image" Target="../media/image39.emf"/><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38.emf"/></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8.jp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png"/><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png"/><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3" Type="http://schemas.openxmlformats.org/officeDocument/2006/relationships/hyperlink" Target="mailto:RYCTEMPORALES@GMAI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latin typeface="Bernard MT Condensed" pitchFamily="18" charset="0"/>
              </a:rPr>
              <a:t> </a:t>
            </a:r>
            <a:r>
              <a:rPr lang="es-ES" dirty="0" smtClean="0"/>
              <a:t/>
            </a:r>
            <a:br>
              <a:rPr lang="es-ES" dirty="0" smtClean="0"/>
            </a:br>
            <a:endParaRPr lang="es-CO" dirty="0"/>
          </a:p>
        </p:txBody>
      </p:sp>
      <p:sp>
        <p:nvSpPr>
          <p:cNvPr id="7" name="6 CuadroTexto"/>
          <p:cNvSpPr txBox="1"/>
          <p:nvPr/>
        </p:nvSpPr>
        <p:spPr>
          <a:xfrm>
            <a:off x="-601071" y="5226784"/>
            <a:ext cx="10676586" cy="1169551"/>
          </a:xfrm>
          <a:prstGeom prst="rect">
            <a:avLst/>
          </a:prstGeom>
          <a:noFill/>
        </p:spPr>
        <p:txBody>
          <a:bodyPr wrap="square" rtlCol="0">
            <a:spAutoFit/>
          </a:bodyPr>
          <a:lstStyle/>
          <a:p>
            <a:pPr algn="ctr"/>
            <a:r>
              <a:rPr lang="es-ES" sz="1400" dirty="0" smtClean="0">
                <a:latin typeface="Calibri" panose="020F0502020204030204" pitchFamily="34" charset="0"/>
                <a:ea typeface="Arial Unicode MS" pitchFamily="34" charset="-128"/>
                <a:cs typeface="Calibri" panose="020F0502020204030204" pitchFamily="34" charset="0"/>
              </a:rPr>
              <a:t>RESOLUCION </a:t>
            </a:r>
            <a:r>
              <a:rPr lang="es-ES" sz="1400" dirty="0">
                <a:latin typeface="Calibri" panose="020F0502020204030204" pitchFamily="34" charset="0"/>
                <a:ea typeface="Arial Unicode MS" pitchFamily="34" charset="-128"/>
                <a:cs typeface="Calibri" panose="020F0502020204030204" pitchFamily="34" charset="0"/>
              </a:rPr>
              <a:t>LICENCIA  4728 DE DICIEMBRE DE </a:t>
            </a:r>
            <a:r>
              <a:rPr lang="es-ES" sz="1400" dirty="0" smtClean="0">
                <a:latin typeface="Calibri" panose="020F0502020204030204" pitchFamily="34" charset="0"/>
                <a:ea typeface="Arial Unicode MS" pitchFamily="34" charset="-128"/>
                <a:cs typeface="Calibri" panose="020F0502020204030204" pitchFamily="34" charset="0"/>
              </a:rPr>
              <a:t>2004</a:t>
            </a:r>
          </a:p>
          <a:p>
            <a:pPr algn="ctr"/>
            <a:r>
              <a:rPr lang="es-ES" sz="1400" dirty="0" smtClean="0">
                <a:latin typeface="Calibri" panose="020F0502020204030204" pitchFamily="34" charset="0"/>
                <a:ea typeface="Arial Unicode MS" pitchFamily="34" charset="-128"/>
                <a:cs typeface="Calibri" panose="020F0502020204030204" pitchFamily="34" charset="0"/>
              </a:rPr>
              <a:t>CRA. 18 # 49-18</a:t>
            </a:r>
          </a:p>
          <a:p>
            <a:pPr algn="ctr"/>
            <a:r>
              <a:rPr lang="es-ES" sz="1400" dirty="0" smtClean="0">
                <a:latin typeface="Calibri" panose="020F0502020204030204" pitchFamily="34" charset="0"/>
                <a:ea typeface="Arial Unicode MS" pitchFamily="34" charset="-128"/>
                <a:cs typeface="Calibri" panose="020F0502020204030204" pitchFamily="34" charset="0"/>
              </a:rPr>
              <a:t>Tel. 2855700</a:t>
            </a:r>
          </a:p>
          <a:p>
            <a:pPr algn="ctr"/>
            <a:r>
              <a:rPr lang="es-ES" sz="1400" dirty="0" smtClean="0">
                <a:latin typeface="Calibri" panose="020F0502020204030204" pitchFamily="34" charset="0"/>
                <a:ea typeface="Arial Unicode MS" pitchFamily="34" charset="-128"/>
                <a:cs typeface="Calibri" panose="020F0502020204030204" pitchFamily="34" charset="0"/>
              </a:rPr>
              <a:t>Barrio Palermo </a:t>
            </a:r>
          </a:p>
          <a:p>
            <a:pPr algn="ctr"/>
            <a:endParaRPr lang="es-CO" sz="1400" dirty="0">
              <a:latin typeface="Calibri" panose="020F0502020204030204" pitchFamily="34" charset="0"/>
              <a:ea typeface="Arial Unicode MS" pitchFamily="34" charset="-128"/>
              <a:cs typeface="Calibri" panose="020F0502020204030204" pitchFamily="34" charset="0"/>
            </a:endParaRPr>
          </a:p>
        </p:txBody>
      </p:sp>
      <p:sp>
        <p:nvSpPr>
          <p:cNvPr id="3" name="Rectángulo 2"/>
          <p:cNvSpPr/>
          <p:nvPr/>
        </p:nvSpPr>
        <p:spPr>
          <a:xfrm>
            <a:off x="1098940" y="439516"/>
            <a:ext cx="7276563" cy="1446550"/>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s-ES" sz="8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Arial Unicode MS" pitchFamily="34" charset="-128"/>
                <a:cs typeface="Calibri" panose="020F0502020204030204" pitchFamily="34" charset="0"/>
              </a:rPr>
              <a:t>BIENVENIDOS</a:t>
            </a:r>
            <a:r>
              <a:rPr lang="es-ES" sz="8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endParaRPr lang="es-CO" sz="8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rotWithShape="1">
          <a:blip r:embed="rId2"/>
          <a:srcRect r="6732" b="8166"/>
          <a:stretch/>
        </p:blipFill>
        <p:spPr>
          <a:xfrm>
            <a:off x="3372473" y="2220237"/>
            <a:ext cx="2729496" cy="2422102"/>
          </a:xfrm>
          <a:prstGeom prst="rect">
            <a:avLst/>
          </a:prstGeom>
        </p:spPr>
      </p:pic>
    </p:spTree>
    <p:extLst>
      <p:ext uri="{BB962C8B-B14F-4D97-AF65-F5344CB8AC3E}">
        <p14:creationId xmlns:p14="http://schemas.microsoft.com/office/powerpoint/2010/main" val="571087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a:xfrm>
            <a:off x="2059297" y="4912959"/>
            <a:ext cx="7102700" cy="170441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es-ES_tradnl" sz="2000" dirty="0" smtClean="0">
                <a:solidFill>
                  <a:srgbClr val="990000"/>
                </a:solidFill>
                <a:latin typeface="Calibri" panose="020F0502020204030204" pitchFamily="34" charset="0"/>
                <a:cs typeface="Calibri" panose="020F0502020204030204" pitchFamily="34" charset="0"/>
              </a:rPr>
              <a:t>E.P.S. </a:t>
            </a:r>
            <a:r>
              <a:rPr lang="es-ES_tradnl" sz="2000" dirty="0" smtClean="0">
                <a:latin typeface="Calibri" panose="020F0502020204030204" pitchFamily="34" charset="0"/>
                <a:cs typeface="Calibri" panose="020F0502020204030204" pitchFamily="34" charset="0"/>
              </a:rPr>
              <a:t>Entidad Promotora de Salud </a:t>
            </a:r>
          </a:p>
          <a:p>
            <a:pPr algn="just">
              <a:buFont typeface="Arial" panose="020B0604020202020204" pitchFamily="34" charset="0"/>
              <a:buChar char="•"/>
            </a:pPr>
            <a:r>
              <a:rPr lang="es-ES_tradnl" sz="2000" dirty="0" smtClean="0">
                <a:solidFill>
                  <a:srgbClr val="990000"/>
                </a:solidFill>
                <a:latin typeface="Calibri" panose="020F0502020204030204" pitchFamily="34" charset="0"/>
                <a:cs typeface="Calibri" panose="020F0502020204030204" pitchFamily="34" charset="0"/>
              </a:rPr>
              <a:t>A.F.P.</a:t>
            </a:r>
            <a:r>
              <a:rPr lang="es-ES_tradnl" sz="2000" dirty="0" smtClean="0">
                <a:latin typeface="Calibri" panose="020F0502020204030204" pitchFamily="34" charset="0"/>
                <a:cs typeface="Calibri" panose="020F0502020204030204" pitchFamily="34" charset="0"/>
              </a:rPr>
              <a:t> Administradora de Fondo de Pensiones y Cesantías</a:t>
            </a:r>
          </a:p>
          <a:p>
            <a:pPr algn="just">
              <a:buFont typeface="Arial" panose="020B0604020202020204" pitchFamily="34" charset="0"/>
              <a:buChar char="•"/>
            </a:pPr>
            <a:r>
              <a:rPr lang="es-ES_tradnl" sz="2000" dirty="0" smtClean="0">
                <a:solidFill>
                  <a:srgbClr val="990000"/>
                </a:solidFill>
                <a:latin typeface="Calibri" panose="020F0502020204030204" pitchFamily="34" charset="0"/>
                <a:cs typeface="Calibri" panose="020F0502020204030204" pitchFamily="34" charset="0"/>
              </a:rPr>
              <a:t>A.R.P.</a:t>
            </a:r>
            <a:r>
              <a:rPr lang="es-ES_tradnl" sz="2000" dirty="0" smtClean="0">
                <a:latin typeface="Calibri" panose="020F0502020204030204" pitchFamily="34" charset="0"/>
                <a:cs typeface="Calibri" panose="020F0502020204030204" pitchFamily="34" charset="0"/>
              </a:rPr>
              <a:t> Administradora de Riesgos Profesionales</a:t>
            </a:r>
          </a:p>
          <a:p>
            <a:pPr>
              <a:buFont typeface="Arial" panose="020B0604020202020204" pitchFamily="34" charset="0"/>
              <a:buChar char="•"/>
            </a:pPr>
            <a:r>
              <a:rPr lang="es-ES_tradnl" sz="2000" dirty="0" smtClean="0">
                <a:solidFill>
                  <a:srgbClr val="990000"/>
                </a:solidFill>
                <a:latin typeface="Calibri" panose="020F0502020204030204" pitchFamily="34" charset="0"/>
                <a:cs typeface="Calibri" panose="020F0502020204030204" pitchFamily="34" charset="0"/>
              </a:rPr>
              <a:t>C.C.F. </a:t>
            </a:r>
            <a:r>
              <a:rPr lang="es-ES_tradnl" sz="2000" dirty="0" smtClean="0">
                <a:latin typeface="Calibri" panose="020F0502020204030204" pitchFamily="34" charset="0"/>
                <a:cs typeface="Calibri" panose="020F0502020204030204" pitchFamily="34" charset="0"/>
              </a:rPr>
              <a:t>Caja de Compensación Familiar</a:t>
            </a:r>
          </a:p>
        </p:txBody>
      </p:sp>
      <p:graphicFrame>
        <p:nvGraphicFramePr>
          <p:cNvPr id="3" name="Diagrama 2"/>
          <p:cNvGraphicFramePr/>
          <p:nvPr>
            <p:extLst>
              <p:ext uri="{D42A27DB-BD31-4B8C-83A1-F6EECF244321}">
                <p14:modId xmlns:p14="http://schemas.microsoft.com/office/powerpoint/2010/main" val="3551432357"/>
              </p:ext>
            </p:extLst>
          </p:nvPr>
        </p:nvGraphicFramePr>
        <p:xfrm>
          <a:off x="5179646" y="1862677"/>
          <a:ext cx="4140200" cy="260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320479" y="259722"/>
            <a:ext cx="1281618" cy="1153723"/>
          </a:xfrm>
          <a:prstGeom prst="rect">
            <a:avLst/>
          </a:prstGeom>
        </p:spPr>
      </p:pic>
      <p:sp>
        <p:nvSpPr>
          <p:cNvPr id="10" name="21 Título"/>
          <p:cNvSpPr txBox="1">
            <a:spLocks/>
          </p:cNvSpPr>
          <p:nvPr/>
        </p:nvSpPr>
        <p:spPr>
          <a:xfrm>
            <a:off x="2696307" y="298137"/>
            <a:ext cx="6623539" cy="1115308"/>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66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SEG. SOCIAL</a:t>
            </a:r>
            <a:endParaRPr lang="es-CO" sz="6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graphicFrame>
        <p:nvGraphicFramePr>
          <p:cNvPr id="5" name="Diagrama 4"/>
          <p:cNvGraphicFramePr/>
          <p:nvPr>
            <p:extLst>
              <p:ext uri="{D42A27DB-BD31-4B8C-83A1-F6EECF244321}">
                <p14:modId xmlns:p14="http://schemas.microsoft.com/office/powerpoint/2010/main" val="3844268586"/>
              </p:ext>
            </p:extLst>
          </p:nvPr>
        </p:nvGraphicFramePr>
        <p:xfrm>
          <a:off x="1928661" y="2009802"/>
          <a:ext cx="3545214" cy="2374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2361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949761" y="2783487"/>
            <a:ext cx="4266428" cy="288338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5000"/>
              </a:lnSpc>
              <a:buFont typeface="Arial" panose="020B0604020202020204" pitchFamily="34" charset="0"/>
              <a:buChar char="•"/>
            </a:pPr>
            <a:r>
              <a:rPr lang="es-ES_tradnl" sz="2200" b="1" dirty="0" smtClean="0">
                <a:solidFill>
                  <a:srgbClr val="008000"/>
                </a:solidFill>
              </a:rPr>
              <a:t>Permisos Médicos:</a:t>
            </a:r>
            <a:r>
              <a:rPr lang="es-ES_tradnl" sz="2200" dirty="0" smtClean="0"/>
              <a:t> </a:t>
            </a:r>
          </a:p>
          <a:p>
            <a:pPr>
              <a:lnSpc>
                <a:spcPct val="85000"/>
              </a:lnSpc>
              <a:buFontTx/>
              <a:buNone/>
            </a:pPr>
            <a:r>
              <a:rPr lang="es-ES_tradnl" sz="2200" dirty="0" smtClean="0"/>
              <a:t>Médico general</a:t>
            </a:r>
          </a:p>
          <a:p>
            <a:pPr>
              <a:lnSpc>
                <a:spcPct val="85000"/>
              </a:lnSpc>
              <a:buFontTx/>
              <a:buNone/>
            </a:pPr>
            <a:r>
              <a:rPr lang="es-ES_tradnl" sz="2200" dirty="0" smtClean="0"/>
              <a:t>Odontología</a:t>
            </a:r>
          </a:p>
          <a:p>
            <a:pPr>
              <a:lnSpc>
                <a:spcPct val="85000"/>
              </a:lnSpc>
              <a:buFontTx/>
              <a:buNone/>
            </a:pPr>
            <a:r>
              <a:rPr lang="es-ES_tradnl" sz="2200" dirty="0" smtClean="0"/>
              <a:t>Ayudas diagnósticas</a:t>
            </a:r>
          </a:p>
          <a:p>
            <a:pPr>
              <a:lnSpc>
                <a:spcPct val="85000"/>
              </a:lnSpc>
              <a:buFontTx/>
              <a:buNone/>
            </a:pPr>
            <a:r>
              <a:rPr lang="es-ES_tradnl" sz="2200" dirty="0" smtClean="0"/>
              <a:t>Médico especialista</a:t>
            </a:r>
          </a:p>
          <a:p>
            <a:pPr>
              <a:buFont typeface="Arial" panose="020B0604020202020204" pitchFamily="34" charset="0"/>
              <a:buChar char="•"/>
            </a:pPr>
            <a:r>
              <a:rPr lang="es-ES_tradnl" sz="2200" b="1" dirty="0" smtClean="0">
                <a:solidFill>
                  <a:srgbClr val="008000"/>
                </a:solidFill>
              </a:rPr>
              <a:t>Licencias Remuneradas</a:t>
            </a:r>
          </a:p>
          <a:p>
            <a:pPr>
              <a:buFont typeface="Arial" panose="020B0604020202020204" pitchFamily="34" charset="0"/>
              <a:buChar char="•"/>
            </a:pPr>
            <a:r>
              <a:rPr lang="es-ES_tradnl" sz="2200" b="1" dirty="0" smtClean="0">
                <a:solidFill>
                  <a:srgbClr val="008000"/>
                </a:solidFill>
              </a:rPr>
              <a:t>Permisos Remunerados</a:t>
            </a:r>
          </a:p>
        </p:txBody>
      </p:sp>
      <p:pic>
        <p:nvPicPr>
          <p:cNvPr id="9" name="Imagen 8"/>
          <p:cNvPicPr>
            <a:picLocks noChangeAspect="1"/>
          </p:cNvPicPr>
          <p:nvPr/>
        </p:nvPicPr>
        <p:blipFill>
          <a:blip r:embed="rId2"/>
          <a:stretch>
            <a:fillRect/>
          </a:stretch>
        </p:blipFill>
        <p:spPr>
          <a:xfrm>
            <a:off x="320479" y="259722"/>
            <a:ext cx="1281618" cy="1153723"/>
          </a:xfrm>
          <a:prstGeom prst="rect">
            <a:avLst/>
          </a:prstGeom>
        </p:spPr>
      </p:pic>
      <p:sp>
        <p:nvSpPr>
          <p:cNvPr id="10" name="21 Título"/>
          <p:cNvSpPr txBox="1">
            <a:spLocks/>
          </p:cNvSpPr>
          <p:nvPr/>
        </p:nvSpPr>
        <p:spPr>
          <a:xfrm>
            <a:off x="2696307" y="783484"/>
            <a:ext cx="6623539" cy="1115308"/>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CO" sz="48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PERMISOS QUE NO SE DESCUENTAN</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23" y="1984979"/>
            <a:ext cx="3217985" cy="4211515"/>
          </a:xfrm>
          <a:prstGeom prst="rect">
            <a:avLst/>
          </a:prstGeom>
        </p:spPr>
      </p:pic>
    </p:spTree>
    <p:extLst>
      <p:ext uri="{BB962C8B-B14F-4D97-AF65-F5344CB8AC3E}">
        <p14:creationId xmlns:p14="http://schemas.microsoft.com/office/powerpoint/2010/main" val="383838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20479" y="259722"/>
            <a:ext cx="1281618" cy="1153723"/>
          </a:xfrm>
          <a:prstGeom prst="rect">
            <a:avLst/>
          </a:prstGeom>
        </p:spPr>
      </p:pic>
      <p:sp>
        <p:nvSpPr>
          <p:cNvPr id="3" name="Rectangle 3"/>
          <p:cNvSpPr txBox="1">
            <a:spLocks noChangeArrowheads="1"/>
          </p:cNvSpPr>
          <p:nvPr/>
        </p:nvSpPr>
        <p:spPr>
          <a:xfrm>
            <a:off x="3573379" y="2442578"/>
            <a:ext cx="6099481" cy="346492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Tx/>
              <a:buNone/>
            </a:pPr>
            <a:r>
              <a:rPr lang="es-MX" sz="2000" dirty="0" smtClean="0">
                <a:latin typeface="Calibri" panose="020F0502020204030204" pitchFamily="34" charset="0"/>
                <a:cs typeface="Calibri" panose="020F0502020204030204" pitchFamily="34" charset="0"/>
              </a:rPr>
              <a:t>Son imprevistos o emergencias que le pueden ocurrir al trabajador y que le impiden asistir a la empresa, en esos casos el trabajador </a:t>
            </a:r>
            <a:r>
              <a:rPr lang="es-MX" sz="2000" u="sng" dirty="0" smtClean="0">
                <a:solidFill>
                  <a:schemeClr val="accent1">
                    <a:lumMod val="60000"/>
                    <a:lumOff val="40000"/>
                  </a:schemeClr>
                </a:solidFill>
                <a:latin typeface="Calibri" panose="020F0502020204030204" pitchFamily="34" charset="0"/>
                <a:cs typeface="Calibri" panose="020F0502020204030204" pitchFamily="34" charset="0"/>
              </a:rPr>
              <a:t>DEBE</a:t>
            </a:r>
            <a:endParaRPr lang="es-MX" sz="2000" dirty="0" smtClean="0">
              <a:latin typeface="Calibri" panose="020F0502020204030204" pitchFamily="34" charset="0"/>
              <a:cs typeface="Calibri" panose="020F0502020204030204" pitchFamily="34" charset="0"/>
            </a:endParaRPr>
          </a:p>
          <a:p>
            <a:pPr>
              <a:lnSpc>
                <a:spcPct val="90000"/>
              </a:lnSpc>
              <a:buFontTx/>
              <a:buNone/>
            </a:pPr>
            <a:endParaRPr lang="es-MX" sz="2000" dirty="0" smtClean="0">
              <a:latin typeface="Calibri" panose="020F0502020204030204" pitchFamily="34" charset="0"/>
              <a:cs typeface="Calibri" panose="020F0502020204030204" pitchFamily="34" charset="0"/>
            </a:endParaRPr>
          </a:p>
          <a:p>
            <a:pPr>
              <a:lnSpc>
                <a:spcPct val="90000"/>
              </a:lnSpc>
              <a:buFont typeface="Arial" panose="020B0604020202020204" pitchFamily="34" charset="0"/>
              <a:buChar char="•"/>
            </a:pPr>
            <a:r>
              <a:rPr lang="es-MX" sz="2000" dirty="0" smtClean="0">
                <a:latin typeface="Calibri" panose="020F0502020204030204" pitchFamily="34" charset="0"/>
                <a:cs typeface="Calibri" panose="020F0502020204030204" pitchFamily="34" charset="0"/>
              </a:rPr>
              <a:t>Dar aviso oportuno (en el mismo día) a la empresa.</a:t>
            </a:r>
          </a:p>
          <a:p>
            <a:pPr>
              <a:lnSpc>
                <a:spcPct val="90000"/>
              </a:lnSpc>
              <a:buFont typeface="Arial" panose="020B0604020202020204" pitchFamily="34" charset="0"/>
              <a:buChar char="•"/>
            </a:pPr>
            <a:r>
              <a:rPr lang="es-MX" sz="2000" dirty="0" smtClean="0">
                <a:latin typeface="Calibri" panose="020F0502020204030204" pitchFamily="34" charset="0"/>
                <a:cs typeface="Calibri" panose="020F0502020204030204" pitchFamily="34" charset="0"/>
              </a:rPr>
              <a:t>Traer un documento que justifique la ausencia.</a:t>
            </a:r>
          </a:p>
          <a:p>
            <a:pPr>
              <a:lnSpc>
                <a:spcPct val="90000"/>
              </a:lnSpc>
              <a:buFont typeface="Arial" panose="020B0604020202020204" pitchFamily="34" charset="0"/>
              <a:buChar char="•"/>
            </a:pPr>
            <a:endParaRPr lang="es-MX" sz="2000" b="1" dirty="0">
              <a:solidFill>
                <a:srgbClr val="3333CC"/>
              </a:solidFill>
              <a:latin typeface="Calibri" panose="020F0502020204030204" pitchFamily="34" charset="0"/>
              <a:cs typeface="Calibri" panose="020F0502020204030204" pitchFamily="34" charset="0"/>
            </a:endParaRPr>
          </a:p>
          <a:p>
            <a:pPr marL="0" indent="0">
              <a:lnSpc>
                <a:spcPct val="90000"/>
              </a:lnSpc>
              <a:buNone/>
            </a:pPr>
            <a:r>
              <a:rPr lang="es-MX" sz="2000" b="1" dirty="0" smtClean="0">
                <a:solidFill>
                  <a:schemeClr val="accent2">
                    <a:lumMod val="75000"/>
                  </a:schemeClr>
                </a:solidFill>
                <a:latin typeface="Calibri" panose="020F0502020204030204" pitchFamily="34" charset="0"/>
                <a:cs typeface="Calibri" panose="020F0502020204030204" pitchFamily="34" charset="0"/>
              </a:rPr>
              <a:t>DE LO CONTRARIO, ES UN ABANDONO DE CARGO Y PUEDE OCASIONAR LA CANCELACIÓN DEL CONTRATO DE TRABAJO</a:t>
            </a:r>
            <a:r>
              <a:rPr lang="es-MX" sz="2000" b="1" dirty="0" smtClean="0">
                <a:solidFill>
                  <a:srgbClr val="3333CC"/>
                </a:solidFill>
                <a:latin typeface="Calibri" panose="020F0502020204030204" pitchFamily="34" charset="0"/>
                <a:cs typeface="Calibri" panose="020F0502020204030204" pitchFamily="34" charset="0"/>
              </a:rPr>
              <a:t>.</a:t>
            </a:r>
          </a:p>
          <a:p>
            <a:pPr>
              <a:lnSpc>
                <a:spcPct val="90000"/>
              </a:lnSpc>
              <a:buFontTx/>
              <a:buChar char="-"/>
            </a:pPr>
            <a:endParaRPr lang="es-MX" sz="2000" b="1" dirty="0" smtClean="0">
              <a:solidFill>
                <a:srgbClr val="3333CC"/>
              </a:solidFill>
              <a:latin typeface="Calibri" panose="020F0502020204030204" pitchFamily="34" charset="0"/>
              <a:cs typeface="Calibri" panose="020F0502020204030204" pitchFamily="34" charset="0"/>
            </a:endParaRPr>
          </a:p>
        </p:txBody>
      </p:sp>
      <p:sp>
        <p:nvSpPr>
          <p:cNvPr id="4" name="Rectángulo 3"/>
          <p:cNvSpPr/>
          <p:nvPr/>
        </p:nvSpPr>
        <p:spPr>
          <a:xfrm>
            <a:off x="1144898" y="421084"/>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ES" sz="4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AUSENCIAS </a:t>
            </a:r>
            <a:r>
              <a:rPr lang="es-ES" sz="48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NO PROGRAMADAS</a:t>
            </a:r>
            <a:endParaRPr lang="es-ES" sz="4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pic>
        <p:nvPicPr>
          <p:cNvPr id="9218" name="Picture 2" descr="http://calinina.ru/wp-content/uploads/2012/08/Little-Rant-Du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29" y="2147370"/>
            <a:ext cx="280035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26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20479" y="259722"/>
            <a:ext cx="1281618" cy="1153723"/>
          </a:xfrm>
          <a:prstGeom prst="rect">
            <a:avLst/>
          </a:prstGeom>
        </p:spPr>
      </p:pic>
      <p:sp>
        <p:nvSpPr>
          <p:cNvPr id="3" name="Cuadro de texto 2"/>
          <p:cNvSpPr txBox="1">
            <a:spLocks noGrp="1" noChangeArrowheads="1"/>
          </p:cNvSpPr>
          <p:nvPr>
            <p:ph type="title"/>
          </p:nvPr>
        </p:nvSpPr>
        <p:spPr bwMode="auto">
          <a:xfrm>
            <a:off x="1602097" y="259722"/>
            <a:ext cx="7647841" cy="1400408"/>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a:r>
              <a:rPr lang="es-CO" sz="40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Objetivo general del contenido técnico en seguridad y salud en el trabajo </a:t>
            </a:r>
          </a:p>
        </p:txBody>
      </p:sp>
      <p:sp>
        <p:nvSpPr>
          <p:cNvPr id="2" name="Rectángulo 1"/>
          <p:cNvSpPr/>
          <p:nvPr/>
        </p:nvSpPr>
        <p:spPr>
          <a:xfrm>
            <a:off x="581525" y="2251867"/>
            <a:ext cx="8668413" cy="4606133"/>
          </a:xfrm>
          <a:prstGeom prst="rect">
            <a:avLst/>
          </a:prstGeom>
        </p:spPr>
        <p:txBody>
          <a:bodyPr wrap="square">
            <a:spAutoFit/>
          </a:bodyPr>
          <a:lstStyle/>
          <a:p>
            <a:pPr marL="342900" lvl="0" indent="-342900" algn="just">
              <a:lnSpc>
                <a:spcPct val="115000"/>
              </a:lnSpc>
              <a:spcAft>
                <a:spcPts val="0"/>
              </a:spcAft>
              <a:buClr>
                <a:schemeClr val="accent1">
                  <a:lumMod val="75000"/>
                </a:schemeClr>
              </a:buClr>
              <a:buFont typeface="Symbol" panose="05050102010706020507" pitchFamily="18" charset="2"/>
              <a:buChar char=""/>
            </a:pPr>
            <a:r>
              <a:rPr lang="es-CO" sz="1600" dirty="0">
                <a:latin typeface="Calibri" panose="020F0502020204030204" pitchFamily="34" charset="0"/>
                <a:ea typeface="Calibri" panose="020F0502020204030204" pitchFamily="34" charset="0"/>
                <a:cs typeface="Calibri" panose="020F0502020204030204" pitchFamily="34" charset="0"/>
              </a:rPr>
              <a:t>Establecer el Sistema de Gestión de la Seguridad y Salud en el trabajo SG-SST con el fin de prevenir accidentes y enfermedades laborales factibles de intervención, dando cumplimiento a la normatividad vigente. </a:t>
            </a:r>
            <a:endParaRPr lang="es-CO"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Clr>
                <a:schemeClr val="accent1">
                  <a:lumMod val="75000"/>
                </a:schemeClr>
              </a:buClr>
              <a:buFont typeface="Symbol" panose="05050102010706020507" pitchFamily="18" charset="2"/>
              <a:buChar char=""/>
            </a:pPr>
            <a:r>
              <a:rPr lang="es-CO" sz="1600" dirty="0" smtClean="0">
                <a:latin typeface="Calibri" panose="020F0502020204030204" pitchFamily="34" charset="0"/>
                <a:ea typeface="Calibri" panose="020F0502020204030204" pitchFamily="34" charset="0"/>
                <a:cs typeface="Calibri" panose="020F0502020204030204" pitchFamily="34" charset="0"/>
              </a:rPr>
              <a:t>Garantizar </a:t>
            </a:r>
            <a:r>
              <a:rPr lang="es-CO" sz="1600" dirty="0">
                <a:latin typeface="Calibri" panose="020F0502020204030204" pitchFamily="34" charset="0"/>
                <a:ea typeface="Calibri" panose="020F0502020204030204" pitchFamily="34" charset="0"/>
                <a:cs typeface="Calibri" panose="020F0502020204030204" pitchFamily="34" charset="0"/>
              </a:rPr>
              <a:t>la adecuación, conveniencia y eficacia de la gestión del riesgo ocupacional mediante la revisión periódica gerencial.  </a:t>
            </a:r>
            <a:endParaRPr lang="es-CO"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Clr>
                <a:schemeClr val="accent1">
                  <a:lumMod val="75000"/>
                </a:schemeClr>
              </a:buClr>
              <a:buFont typeface="Symbol" panose="05050102010706020507" pitchFamily="18" charset="2"/>
              <a:buChar char=""/>
            </a:pPr>
            <a:r>
              <a:rPr lang="es-ES" sz="1600" dirty="0" smtClean="0">
                <a:latin typeface="Calibri" panose="020F0502020204030204" pitchFamily="34" charset="0"/>
                <a:ea typeface="Calibri" panose="020F0502020204030204" pitchFamily="34" charset="0"/>
                <a:cs typeface="Calibri" panose="020F0502020204030204" pitchFamily="34" charset="0"/>
              </a:rPr>
              <a:t>Garantizar </a:t>
            </a:r>
            <a:r>
              <a:rPr lang="es-ES" sz="1600" dirty="0">
                <a:latin typeface="Calibri" panose="020F0502020204030204" pitchFamily="34" charset="0"/>
                <a:ea typeface="Calibri" panose="020F0502020204030204" pitchFamily="34" charset="0"/>
                <a:cs typeface="Calibri" panose="020F0502020204030204" pitchFamily="34" charset="0"/>
              </a:rPr>
              <a:t>el cumplimiento de los requisitos legales que en materia de seguridad y salud en el trabajo apliquen a la organización. </a:t>
            </a:r>
            <a:endParaRPr lang="es-CO"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Clr>
                <a:schemeClr val="accent1">
                  <a:lumMod val="75000"/>
                </a:schemeClr>
              </a:buClr>
              <a:buFont typeface="Symbol" panose="05050102010706020507" pitchFamily="18" charset="2"/>
              <a:buChar char=""/>
            </a:pPr>
            <a:r>
              <a:rPr lang="es-CO" sz="1600" dirty="0" smtClean="0">
                <a:latin typeface="Calibri" panose="020F0502020204030204" pitchFamily="34" charset="0"/>
                <a:ea typeface="Calibri" panose="020F0502020204030204" pitchFamily="34" charset="0"/>
                <a:cs typeface="Calibri" panose="020F0502020204030204" pitchFamily="34" charset="0"/>
              </a:rPr>
              <a:t>Implementar </a:t>
            </a:r>
            <a:r>
              <a:rPr lang="es-CO" sz="1600" dirty="0">
                <a:latin typeface="Calibri" panose="020F0502020204030204" pitchFamily="34" charset="0"/>
                <a:ea typeface="Calibri" panose="020F0502020204030204" pitchFamily="34" charset="0"/>
                <a:cs typeface="Calibri" panose="020F0502020204030204" pitchFamily="34" charset="0"/>
              </a:rPr>
              <a:t>sistemas de tratamiento para los riesgos significativos que aporten a disminuir la probabilidad de ocurrencia y las consecuencias. </a:t>
            </a:r>
            <a:endParaRPr lang="es-CO"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Clr>
                <a:schemeClr val="accent1">
                  <a:lumMod val="75000"/>
                </a:schemeClr>
              </a:buClr>
              <a:buFont typeface="Symbol" panose="05050102010706020507" pitchFamily="18" charset="2"/>
              <a:buChar char=""/>
            </a:pPr>
            <a:r>
              <a:rPr lang="es-CO" sz="1600" dirty="0" smtClean="0">
                <a:latin typeface="Calibri" panose="020F0502020204030204" pitchFamily="34" charset="0"/>
                <a:ea typeface="Calibri" panose="020F0502020204030204" pitchFamily="34" charset="0"/>
                <a:cs typeface="Calibri" panose="020F0502020204030204" pitchFamily="34" charset="0"/>
              </a:rPr>
              <a:t>Definir </a:t>
            </a:r>
            <a:r>
              <a:rPr lang="es-CO" sz="1600" dirty="0">
                <a:latin typeface="Calibri" panose="020F0502020204030204" pitchFamily="34" charset="0"/>
                <a:ea typeface="Calibri" panose="020F0502020204030204" pitchFamily="34" charset="0"/>
                <a:cs typeface="Calibri" panose="020F0502020204030204" pitchFamily="34" charset="0"/>
              </a:rPr>
              <a:t>la estructura y responsabilidades del Sistema de Gestión de Seguridad y Salud en el trabajo SG-SST. </a:t>
            </a:r>
            <a:endParaRPr lang="es-CO" sz="16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Clr>
                <a:schemeClr val="accent1">
                  <a:lumMod val="75000"/>
                </a:schemeClr>
              </a:buClr>
              <a:buFont typeface="Symbol" panose="05050102010706020507" pitchFamily="18" charset="2"/>
              <a:buChar char=""/>
            </a:pPr>
            <a:r>
              <a:rPr lang="es-ES" sz="1600" dirty="0" smtClean="0">
                <a:latin typeface="Calibri" panose="020F0502020204030204" pitchFamily="34" charset="0"/>
                <a:ea typeface="Calibri" panose="020F0502020204030204" pitchFamily="34" charset="0"/>
                <a:cs typeface="Calibri" panose="020F0502020204030204" pitchFamily="34" charset="0"/>
              </a:rPr>
              <a:t>Implementar </a:t>
            </a:r>
            <a:r>
              <a:rPr lang="es-ES" sz="1600" dirty="0">
                <a:latin typeface="Calibri" panose="020F0502020204030204" pitchFamily="34" charset="0"/>
                <a:ea typeface="Calibri" panose="020F0502020204030204" pitchFamily="34" charset="0"/>
                <a:cs typeface="Calibri" panose="020F0502020204030204" pitchFamily="34" charset="0"/>
              </a:rPr>
              <a:t>un plan de prevención, respuesta y recuperación ante emergencias. </a:t>
            </a:r>
            <a:endParaRPr lang="es-CO"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Clr>
                <a:schemeClr val="accent1">
                  <a:lumMod val="75000"/>
                </a:schemeClr>
              </a:buClr>
              <a:buFont typeface="Symbol" panose="05050102010706020507" pitchFamily="18" charset="2"/>
              <a:buChar char=""/>
            </a:pPr>
            <a:r>
              <a:rPr lang="es-ES" sz="1600" dirty="0" smtClean="0">
                <a:latin typeface="Calibri" panose="020F0502020204030204" pitchFamily="34" charset="0"/>
                <a:ea typeface="Calibri" panose="020F0502020204030204" pitchFamily="34" charset="0"/>
                <a:cs typeface="Calibri" panose="020F0502020204030204" pitchFamily="34" charset="0"/>
              </a:rPr>
              <a:t>Velar </a:t>
            </a:r>
            <a:r>
              <a:rPr lang="es-ES" sz="1600" dirty="0">
                <a:latin typeface="Calibri" panose="020F0502020204030204" pitchFamily="34" charset="0"/>
                <a:ea typeface="Calibri" panose="020F0502020204030204" pitchFamily="34" charset="0"/>
                <a:cs typeface="Calibri" panose="020F0502020204030204" pitchFamily="34" charset="0"/>
              </a:rPr>
              <a:t>por la recuperación del trabajador y su calidad de vida mediante el proceso de reintegro </a:t>
            </a:r>
            <a:r>
              <a:rPr lang="es-ES" sz="1600" dirty="0" smtClean="0">
                <a:latin typeface="Calibri" panose="020F0502020204030204" pitchFamily="34" charset="0"/>
                <a:ea typeface="Calibri" panose="020F0502020204030204" pitchFamily="34" charset="0"/>
                <a:cs typeface="Calibri" panose="020F0502020204030204" pitchFamily="34" charset="0"/>
              </a:rPr>
              <a:t>laboral.</a:t>
            </a:r>
          </a:p>
          <a:p>
            <a:pPr marL="342900" lvl="0" indent="-342900" algn="just">
              <a:lnSpc>
                <a:spcPct val="115000"/>
              </a:lnSpc>
              <a:spcAft>
                <a:spcPts val="0"/>
              </a:spcAft>
              <a:buClr>
                <a:schemeClr val="accent1">
                  <a:lumMod val="75000"/>
                </a:schemeClr>
              </a:buClr>
              <a:buFont typeface="Symbol" panose="05050102010706020507" pitchFamily="18" charset="2"/>
              <a:buChar char=""/>
            </a:pPr>
            <a:r>
              <a:rPr lang="es-CO" sz="1600" dirty="0" smtClean="0">
                <a:latin typeface="Calibri" panose="020F0502020204030204" pitchFamily="34" charset="0"/>
                <a:ea typeface="Calibri" panose="020F0502020204030204" pitchFamily="34" charset="0"/>
                <a:cs typeface="Calibri" panose="020F0502020204030204" pitchFamily="34" charset="0"/>
              </a:rPr>
              <a:t>Monitorear </a:t>
            </a:r>
            <a:r>
              <a:rPr lang="es-CO" sz="1600" dirty="0">
                <a:latin typeface="Calibri" panose="020F0502020204030204" pitchFamily="34" charset="0"/>
                <a:ea typeface="Calibri" panose="020F0502020204030204" pitchFamily="34" charset="0"/>
                <a:cs typeface="Calibri" panose="020F0502020204030204" pitchFamily="34" charset="0"/>
              </a:rPr>
              <a:t>el desempeño del Sistema de Gestión de Seguridad y Salud en el trabajo SG-SST. </a:t>
            </a:r>
            <a:r>
              <a:rPr lang="es-ES" sz="1600" dirty="0">
                <a:latin typeface="Calibri" panose="020F0502020204030204" pitchFamily="34" charset="0"/>
                <a:ea typeface="Calibri" panose="020F0502020204030204" pitchFamily="34" charset="0"/>
                <a:cs typeface="Calibri" panose="020F0502020204030204" pitchFamily="34" charset="0"/>
              </a:rPr>
              <a:t> </a:t>
            </a:r>
            <a:endParaRPr lang="es-CO"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Clr>
                <a:schemeClr val="accent1">
                  <a:lumMod val="75000"/>
                </a:schemeClr>
              </a:buClr>
              <a:buFont typeface="Symbol" panose="05050102010706020507" pitchFamily="18" charset="2"/>
              <a:buChar char=""/>
            </a:pPr>
            <a:endParaRPr lang="es-CO"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632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288" y="2264728"/>
            <a:ext cx="3122213" cy="3122213"/>
          </a:xfrm>
          <a:prstGeom prst="rect">
            <a:avLst/>
          </a:prstGeom>
        </p:spPr>
      </p:pic>
      <p:sp>
        <p:nvSpPr>
          <p:cNvPr id="4" name="CuadroTexto 3"/>
          <p:cNvSpPr txBox="1"/>
          <p:nvPr/>
        </p:nvSpPr>
        <p:spPr>
          <a:xfrm>
            <a:off x="3765884" y="2394674"/>
            <a:ext cx="5715000" cy="2862322"/>
          </a:xfrm>
          <a:prstGeom prst="rect">
            <a:avLst/>
          </a:prstGeom>
          <a:noFill/>
        </p:spPr>
        <p:txBody>
          <a:bodyPr wrap="square" rtlCol="0">
            <a:spAutoFit/>
          </a:bodyPr>
          <a:lstStyle/>
          <a:p>
            <a:r>
              <a:rPr lang="es-ES_tradnl" sz="2000" dirty="0">
                <a:latin typeface="Calibri" panose="020F0502020204030204" pitchFamily="34" charset="0"/>
                <a:cs typeface="Calibri" panose="020F0502020204030204" pitchFamily="34" charset="0"/>
              </a:rPr>
              <a:t>Al ingresar a </a:t>
            </a:r>
            <a:r>
              <a:rPr lang="es-ES_tradnl" sz="2000" dirty="0" smtClean="0">
                <a:latin typeface="Calibri" panose="020F0502020204030204" pitchFamily="34" charset="0"/>
                <a:cs typeface="Calibri" panose="020F0502020204030204" pitchFamily="34" charset="0"/>
              </a:rPr>
              <a:t>la </a:t>
            </a:r>
            <a:r>
              <a:rPr lang="es-ES_tradnl" sz="2000" dirty="0">
                <a:latin typeface="Calibri" panose="020F0502020204030204" pitchFamily="34" charset="0"/>
                <a:cs typeface="Calibri" panose="020F0502020204030204" pitchFamily="34" charset="0"/>
              </a:rPr>
              <a:t>compañía, es vital que usted como nuevo empleado, conozca:  </a:t>
            </a:r>
            <a:endParaRPr lang="es-CO" sz="2000" dirty="0">
              <a:latin typeface="Calibri" panose="020F0502020204030204" pitchFamily="34" charset="0"/>
              <a:cs typeface="Calibri" panose="020F0502020204030204" pitchFamily="34" charset="0"/>
            </a:endParaRPr>
          </a:p>
          <a:p>
            <a:r>
              <a:rPr lang="es-ES_tradnl" sz="2000" dirty="0">
                <a:latin typeface="Calibri" panose="020F0502020204030204" pitchFamily="34" charset="0"/>
                <a:cs typeface="Calibri" panose="020F0502020204030204" pitchFamily="34" charset="0"/>
              </a:rPr>
              <a:t> </a:t>
            </a:r>
            <a:endParaRPr lang="es-CO" sz="2000" dirty="0">
              <a:latin typeface="Calibri" panose="020F0502020204030204" pitchFamily="34" charset="0"/>
              <a:cs typeface="Calibri" panose="020F0502020204030204" pitchFamily="34" charset="0"/>
            </a:endParaRPr>
          </a:p>
          <a:p>
            <a:pPr marL="285750" indent="-285750">
              <a:buClr>
                <a:schemeClr val="accent1">
                  <a:lumMod val="75000"/>
                </a:schemeClr>
              </a:buClr>
              <a:buFont typeface="Arial" panose="020B0604020202020204" pitchFamily="34" charset="0"/>
              <a:buChar char="•"/>
            </a:pPr>
            <a:r>
              <a:rPr lang="es-ES" sz="2000" dirty="0">
                <a:latin typeface="Calibri" panose="020F0502020204030204" pitchFamily="34" charset="0"/>
                <a:cs typeface="Calibri" panose="020F0502020204030204" pitchFamily="34" charset="0"/>
              </a:rPr>
              <a:t>Sistema </a:t>
            </a:r>
            <a:r>
              <a:rPr lang="es-ES" sz="2000" dirty="0" smtClean="0">
                <a:latin typeface="Calibri" panose="020F0502020204030204" pitchFamily="34" charset="0"/>
                <a:cs typeface="Calibri" panose="020F0502020204030204" pitchFamily="34" charset="0"/>
              </a:rPr>
              <a:t>de Riesgos laborales</a:t>
            </a:r>
            <a:endParaRPr lang="es-ES" sz="2000" dirty="0">
              <a:latin typeface="Calibri" panose="020F0502020204030204" pitchFamily="34" charset="0"/>
              <a:cs typeface="Calibri" panose="020F0502020204030204" pitchFamily="34" charset="0"/>
            </a:endParaRPr>
          </a:p>
          <a:p>
            <a:pPr marL="285750" indent="-285750">
              <a:buClr>
                <a:schemeClr val="accent1">
                  <a:lumMod val="75000"/>
                </a:schemeClr>
              </a:buClr>
              <a:buFont typeface="Arial" panose="020B0604020202020204" pitchFamily="34" charset="0"/>
              <a:buChar char="•"/>
            </a:pPr>
            <a:r>
              <a:rPr lang="es-ES" sz="2000" dirty="0">
                <a:latin typeface="Calibri" panose="020F0502020204030204" pitchFamily="34" charset="0"/>
                <a:cs typeface="Calibri" panose="020F0502020204030204" pitchFamily="34" charset="0"/>
              </a:rPr>
              <a:t>Conceptos básicos en seguridad y salud en el </a:t>
            </a:r>
            <a:r>
              <a:rPr lang="es-ES" sz="2000" dirty="0" smtClean="0">
                <a:latin typeface="Calibri" panose="020F0502020204030204" pitchFamily="34" charset="0"/>
                <a:cs typeface="Calibri" panose="020F0502020204030204" pitchFamily="34" charset="0"/>
              </a:rPr>
              <a:t>trabajo</a:t>
            </a:r>
            <a:endParaRPr lang="es-CO" sz="2000" dirty="0">
              <a:latin typeface="Calibri" panose="020F0502020204030204" pitchFamily="34" charset="0"/>
              <a:cs typeface="Calibri" panose="020F0502020204030204" pitchFamily="34" charset="0"/>
            </a:endParaRPr>
          </a:p>
          <a:p>
            <a:pPr marL="285750" indent="-285750">
              <a:buClr>
                <a:schemeClr val="accent1">
                  <a:lumMod val="75000"/>
                </a:schemeClr>
              </a:buClr>
              <a:buFont typeface="Arial" panose="020B0604020202020204" pitchFamily="34" charset="0"/>
              <a:buChar char="•"/>
            </a:pPr>
            <a:r>
              <a:rPr lang="es-ES" sz="2000" dirty="0" smtClean="0">
                <a:latin typeface="Calibri" panose="020F0502020204030204" pitchFamily="34" charset="0"/>
                <a:cs typeface="Calibri" panose="020F0502020204030204" pitchFamily="34" charset="0"/>
              </a:rPr>
              <a:t>Deberes </a:t>
            </a:r>
            <a:r>
              <a:rPr lang="es-ES" sz="2000" dirty="0">
                <a:latin typeface="Calibri" panose="020F0502020204030204" pitchFamily="34" charset="0"/>
                <a:cs typeface="Calibri" panose="020F0502020204030204" pitchFamily="34" charset="0"/>
              </a:rPr>
              <a:t>y responsabilidades de los trabajadores en seguridad y salud en el trabajo</a:t>
            </a:r>
          </a:p>
          <a:p>
            <a:endParaRPr lang="es-CO" sz="2000" dirty="0">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3"/>
          <a:stretch>
            <a:fillRect/>
          </a:stretch>
        </p:blipFill>
        <p:spPr>
          <a:xfrm>
            <a:off x="320479" y="259722"/>
            <a:ext cx="1281618" cy="1153723"/>
          </a:xfrm>
          <a:prstGeom prst="rect">
            <a:avLst/>
          </a:prstGeom>
        </p:spPr>
      </p:pic>
      <p:sp>
        <p:nvSpPr>
          <p:cNvPr id="7" name="Rectángulo 6"/>
          <p:cNvSpPr/>
          <p:nvPr/>
        </p:nvSpPr>
        <p:spPr>
          <a:xfrm>
            <a:off x="1156929" y="99794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ES" sz="48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CONTEXTUALIZACIÓN</a:t>
            </a:r>
            <a:endParaRPr lang="es-ES" sz="4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368706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53431391"/>
              </p:ext>
            </p:extLst>
          </p:nvPr>
        </p:nvGraphicFramePr>
        <p:xfrm>
          <a:off x="961288" y="19817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442960" y="3758142"/>
            <a:ext cx="1896701" cy="923330"/>
          </a:xfrm>
          <a:prstGeom prst="rect">
            <a:avLst/>
          </a:prstGeom>
        </p:spPr>
        <p:txBody>
          <a:bodyPr wrap="square">
            <a:spAutoFit/>
          </a:bodyPr>
          <a:lstStyle/>
          <a:p>
            <a:pPr algn="r"/>
            <a:r>
              <a:rPr lang="es-CO" dirty="0">
                <a:solidFill>
                  <a:srgbClr val="77C319"/>
                </a:solidFill>
              </a:rPr>
              <a:t>“</a:t>
            </a:r>
            <a:r>
              <a:rPr lang="es-CO" dirty="0"/>
              <a:t>Decreto Único Reglamentario del Sector Trabajo</a:t>
            </a:r>
            <a:r>
              <a:rPr lang="es-CO" dirty="0">
                <a:solidFill>
                  <a:srgbClr val="77C319"/>
                </a:solidFill>
              </a:rPr>
              <a:t>”</a:t>
            </a:r>
          </a:p>
        </p:txBody>
      </p:sp>
      <p:sp>
        <p:nvSpPr>
          <p:cNvPr id="5" name="Rectángulo 4"/>
          <p:cNvSpPr/>
          <p:nvPr/>
        </p:nvSpPr>
        <p:spPr>
          <a:xfrm>
            <a:off x="5143254" y="1934045"/>
            <a:ext cx="3299988" cy="1477328"/>
          </a:xfrm>
          <a:prstGeom prst="rect">
            <a:avLst/>
          </a:prstGeom>
        </p:spPr>
        <p:txBody>
          <a:bodyPr wrap="square">
            <a:spAutoFit/>
          </a:bodyPr>
          <a:lstStyle/>
          <a:p>
            <a:r>
              <a:rPr lang="es-CO" dirty="0">
                <a:solidFill>
                  <a:schemeClr val="accent6">
                    <a:lumMod val="75000"/>
                  </a:schemeClr>
                </a:solidFill>
              </a:rPr>
              <a:t>“</a:t>
            </a:r>
            <a:r>
              <a:rPr lang="es-CO" dirty="0"/>
              <a:t>Por el cual se dictan disposiciones para la implementación del Sistema de Gestión de la Seguridad y Salud en el Trabajo (SG-SST)</a:t>
            </a:r>
            <a:r>
              <a:rPr lang="es-CO" dirty="0">
                <a:solidFill>
                  <a:schemeClr val="accent6">
                    <a:lumMod val="75000"/>
                  </a:schemeClr>
                </a:solidFill>
              </a:rPr>
              <a:t>”</a:t>
            </a:r>
          </a:p>
        </p:txBody>
      </p:sp>
      <p:sp>
        <p:nvSpPr>
          <p:cNvPr id="6" name="Rectángulo 5"/>
          <p:cNvSpPr/>
          <p:nvPr/>
        </p:nvSpPr>
        <p:spPr>
          <a:xfrm>
            <a:off x="6489958" y="4283783"/>
            <a:ext cx="2404413" cy="1754326"/>
          </a:xfrm>
          <a:prstGeom prst="rect">
            <a:avLst/>
          </a:prstGeom>
        </p:spPr>
        <p:txBody>
          <a:bodyPr wrap="square">
            <a:spAutoFit/>
          </a:bodyPr>
          <a:lstStyle/>
          <a:p>
            <a:r>
              <a:rPr lang="es-CO" dirty="0">
                <a:solidFill>
                  <a:schemeClr val="accent5">
                    <a:lumMod val="60000"/>
                    <a:lumOff val="40000"/>
                  </a:schemeClr>
                </a:solidFill>
              </a:rPr>
              <a:t>“</a:t>
            </a:r>
            <a:r>
              <a:rPr lang="es-CO" dirty="0"/>
              <a:t>Por la cual se modifica el sistema de riesgos laborales y se dictan otras disposiciones en materia de salud ocupacional</a:t>
            </a:r>
            <a:r>
              <a:rPr lang="es-CO" dirty="0">
                <a:solidFill>
                  <a:schemeClr val="accent5">
                    <a:lumMod val="60000"/>
                    <a:lumOff val="40000"/>
                  </a:schemeClr>
                </a:solidFill>
              </a:rPr>
              <a:t>”</a:t>
            </a:r>
          </a:p>
        </p:txBody>
      </p:sp>
      <p:pic>
        <p:nvPicPr>
          <p:cNvPr id="9" name="Imagen 8"/>
          <p:cNvPicPr>
            <a:picLocks noChangeAspect="1"/>
          </p:cNvPicPr>
          <p:nvPr/>
        </p:nvPicPr>
        <p:blipFill>
          <a:blip r:embed="rId7"/>
          <a:stretch>
            <a:fillRect/>
          </a:stretch>
        </p:blipFill>
        <p:spPr>
          <a:xfrm>
            <a:off x="320479" y="259722"/>
            <a:ext cx="1281618" cy="1153723"/>
          </a:xfrm>
          <a:prstGeom prst="rect">
            <a:avLst/>
          </a:prstGeom>
        </p:spPr>
      </p:pic>
      <p:sp>
        <p:nvSpPr>
          <p:cNvPr id="10" name="Rectángulo 9"/>
          <p:cNvSpPr/>
          <p:nvPr/>
        </p:nvSpPr>
        <p:spPr>
          <a:xfrm>
            <a:off x="1459574" y="254247"/>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ES"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SISTEMA DE RIESGOS LABORALES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243530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0479" y="259722"/>
            <a:ext cx="1281618" cy="1153723"/>
          </a:xfrm>
          <a:prstGeom prst="rect">
            <a:avLst/>
          </a:prstGeom>
        </p:spPr>
      </p:pic>
      <p:graphicFrame>
        <p:nvGraphicFramePr>
          <p:cNvPr id="2" name="Diagrama 1"/>
          <p:cNvGraphicFramePr/>
          <p:nvPr>
            <p:extLst>
              <p:ext uri="{D42A27DB-BD31-4B8C-83A1-F6EECF244321}">
                <p14:modId xmlns:p14="http://schemas.microsoft.com/office/powerpoint/2010/main" val="794819465"/>
              </p:ext>
            </p:extLst>
          </p:nvPr>
        </p:nvGraphicFramePr>
        <p:xfrm>
          <a:off x="486670" y="1939538"/>
          <a:ext cx="8585526" cy="386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ángulo 19"/>
          <p:cNvSpPr/>
          <p:nvPr/>
        </p:nvSpPr>
        <p:spPr>
          <a:xfrm>
            <a:off x="1334313" y="836583"/>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ES"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CONTEXTUALIZACIÓN</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620979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02595" y="2690792"/>
            <a:ext cx="8131814" cy="3170099"/>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s-CO" sz="2000" dirty="0">
                <a:latin typeface="Calibri" panose="020F0502020204030204" pitchFamily="34" charset="0"/>
                <a:cs typeface="Calibri" panose="020F0502020204030204" pitchFamily="34" charset="0"/>
              </a:rPr>
              <a:t>Procurar el cuidado integral de su salud</a:t>
            </a:r>
          </a:p>
          <a:p>
            <a:pPr marL="285750" indent="-285750">
              <a:buClr>
                <a:schemeClr val="accent1">
                  <a:lumMod val="75000"/>
                </a:schemeClr>
              </a:buClr>
              <a:buFont typeface="Arial" panose="020B0604020202020204" pitchFamily="34" charset="0"/>
              <a:buChar char="•"/>
            </a:pPr>
            <a:r>
              <a:rPr lang="es-CO" sz="2000" dirty="0">
                <a:latin typeface="Calibri" panose="020F0502020204030204" pitchFamily="34" charset="0"/>
                <a:cs typeface="Calibri" panose="020F0502020204030204" pitchFamily="34" charset="0"/>
              </a:rPr>
              <a:t>Suministrar información clara, veraz y completa sobre su estado de salud.</a:t>
            </a:r>
          </a:p>
          <a:p>
            <a:pPr marL="285750" indent="-285750">
              <a:buClr>
                <a:schemeClr val="accent1">
                  <a:lumMod val="75000"/>
                </a:schemeClr>
              </a:buClr>
              <a:buFont typeface="Arial" panose="020B0604020202020204" pitchFamily="34" charset="0"/>
              <a:buChar char="•"/>
            </a:pPr>
            <a:r>
              <a:rPr lang="es-CO" sz="2000" dirty="0">
                <a:latin typeface="Calibri" panose="020F0502020204030204" pitchFamily="34" charset="0"/>
                <a:cs typeface="Calibri" panose="020F0502020204030204" pitchFamily="34" charset="0"/>
              </a:rPr>
              <a:t>Cumplir las normas, reglamentos e instrucciones del SG-SST.</a:t>
            </a:r>
          </a:p>
          <a:p>
            <a:pPr marL="285750" indent="-285750">
              <a:buClr>
                <a:schemeClr val="accent1">
                  <a:lumMod val="75000"/>
                </a:schemeClr>
              </a:buClr>
              <a:buFont typeface="Arial" panose="020B0604020202020204" pitchFamily="34" charset="0"/>
              <a:buChar char="•"/>
            </a:pPr>
            <a:r>
              <a:rPr lang="es-CO" sz="2000" dirty="0">
                <a:latin typeface="Calibri" panose="020F0502020204030204" pitchFamily="34" charset="0"/>
                <a:cs typeface="Calibri" panose="020F0502020204030204" pitchFamily="34" charset="0"/>
              </a:rPr>
              <a:t>Informar oportunamente los peligros y riesgos latentes en su sitio de trabajo.</a:t>
            </a:r>
          </a:p>
          <a:p>
            <a:pPr marL="285750" indent="-285750">
              <a:buClr>
                <a:schemeClr val="accent1">
                  <a:lumMod val="75000"/>
                </a:schemeClr>
              </a:buClr>
              <a:buFont typeface="Arial" panose="020B0604020202020204" pitchFamily="34" charset="0"/>
              <a:buChar char="•"/>
            </a:pPr>
            <a:r>
              <a:rPr lang="es-CO" sz="2000" dirty="0">
                <a:latin typeface="Calibri" panose="020F0502020204030204" pitchFamily="34" charset="0"/>
                <a:cs typeface="Calibri" panose="020F0502020204030204" pitchFamily="34" charset="0"/>
              </a:rPr>
              <a:t>Participar en las actividades de capacitación en seguridad y salud en el trabajo.</a:t>
            </a:r>
          </a:p>
          <a:p>
            <a:pPr marL="285750" indent="-285750">
              <a:buClr>
                <a:schemeClr val="accent1">
                  <a:lumMod val="75000"/>
                </a:schemeClr>
              </a:buClr>
              <a:buFont typeface="Arial" panose="020B0604020202020204" pitchFamily="34" charset="0"/>
              <a:buChar char="•"/>
            </a:pPr>
            <a:r>
              <a:rPr lang="es-CO" sz="2000" dirty="0">
                <a:latin typeface="Calibri" panose="020F0502020204030204" pitchFamily="34" charset="0"/>
                <a:cs typeface="Calibri" panose="020F0502020204030204" pitchFamily="34" charset="0"/>
              </a:rPr>
              <a:t>Participar y construir al cumplimiento de los objetivos del SG-SST. </a:t>
            </a:r>
            <a:r>
              <a:rPr lang="es-CO" sz="2000" b="1" dirty="0">
                <a:latin typeface="Calibri" panose="020F0502020204030204" pitchFamily="34" charset="0"/>
                <a:cs typeface="Calibri" panose="020F0502020204030204" pitchFamily="34" charset="0"/>
              </a:rPr>
              <a:t>(</a:t>
            </a:r>
            <a:r>
              <a:rPr lang="es-CO" sz="2000" b="1" dirty="0" err="1">
                <a:latin typeface="Calibri" panose="020F0502020204030204" pitchFamily="34" charset="0"/>
                <a:cs typeface="Calibri" panose="020F0502020204030204" pitchFamily="34" charset="0"/>
              </a:rPr>
              <a:t>Dec</a:t>
            </a:r>
            <a:r>
              <a:rPr lang="es-CO" sz="2000" b="1" dirty="0">
                <a:latin typeface="Calibri" panose="020F0502020204030204" pitchFamily="34" charset="0"/>
                <a:cs typeface="Calibri" panose="020F0502020204030204" pitchFamily="34" charset="0"/>
              </a:rPr>
              <a:t> 1072 -2015 Capitulo 6 Artículo 2.2.4.6.10. Responsabilidades de los trabajadores). </a:t>
            </a:r>
          </a:p>
        </p:txBody>
      </p:sp>
      <p:pic>
        <p:nvPicPr>
          <p:cNvPr id="5" name="Imagen 4"/>
          <p:cNvPicPr>
            <a:picLocks noChangeAspect="1"/>
          </p:cNvPicPr>
          <p:nvPr/>
        </p:nvPicPr>
        <p:blipFill>
          <a:blip r:embed="rId2"/>
          <a:stretch>
            <a:fillRect/>
          </a:stretch>
        </p:blipFill>
        <p:spPr>
          <a:xfrm>
            <a:off x="320479" y="259722"/>
            <a:ext cx="1281618" cy="1153723"/>
          </a:xfrm>
          <a:prstGeom prst="rect">
            <a:avLst/>
          </a:prstGeom>
        </p:spPr>
      </p:pic>
      <p:sp>
        <p:nvSpPr>
          <p:cNvPr id="6" name="Rectángulo 5"/>
          <p:cNvSpPr/>
          <p:nvPr/>
        </p:nvSpPr>
        <p:spPr>
          <a:xfrm>
            <a:off x="1334313" y="836583"/>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Responsabilidades</a:t>
            </a:r>
            <a:br>
              <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br>
            <a:r>
              <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 de los Trabajadores</a:t>
            </a:r>
          </a:p>
        </p:txBody>
      </p:sp>
    </p:spTree>
    <p:extLst>
      <p:ext uri="{BB962C8B-B14F-4D97-AF65-F5344CB8AC3E}">
        <p14:creationId xmlns:p14="http://schemas.microsoft.com/office/powerpoint/2010/main" val="192457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60946089"/>
              </p:ext>
            </p:extLst>
          </p:nvPr>
        </p:nvGraphicFramePr>
        <p:xfrm>
          <a:off x="670324" y="2489947"/>
          <a:ext cx="7902221" cy="3372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320479" y="259722"/>
            <a:ext cx="1281618" cy="1153723"/>
          </a:xfrm>
          <a:prstGeom prst="rect">
            <a:avLst/>
          </a:prstGeom>
        </p:spPr>
      </p:pic>
      <p:sp>
        <p:nvSpPr>
          <p:cNvPr id="9" name="Rectángulo 8"/>
          <p:cNvSpPr/>
          <p:nvPr/>
        </p:nvSpPr>
        <p:spPr>
          <a:xfrm>
            <a:off x="1697568" y="582448"/>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Política de seguridad y </a:t>
            </a:r>
            <a:endPar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salud </a:t>
            </a: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en el trabajo </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75542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Marcador de contenido"/>
          <p:cNvSpPr txBox="1">
            <a:spLocks/>
          </p:cNvSpPr>
          <p:nvPr/>
        </p:nvSpPr>
        <p:spPr>
          <a:xfrm>
            <a:off x="430426" y="1644582"/>
            <a:ext cx="8937937" cy="522238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1600" dirty="0" smtClean="0">
              <a:latin typeface="Calibri" panose="020F0502020204030204" pitchFamily="34" charset="0"/>
              <a:cs typeface="Calibri" panose="020F0502020204030204" pitchFamily="34" charset="0"/>
            </a:endParaRPr>
          </a:p>
          <a:p>
            <a:pPr marL="114300" indent="0" algn="just">
              <a:buNone/>
            </a:pPr>
            <a:endParaRPr lang="es-CO" sz="1600" dirty="0" smtClean="0">
              <a:latin typeface="Calibri" panose="020F0502020204030204" pitchFamily="34" charset="0"/>
              <a:cs typeface="Calibri" panose="020F0502020204030204" pitchFamily="34" charset="0"/>
            </a:endParaRPr>
          </a:p>
          <a:p>
            <a:pPr marL="114300" indent="0" algn="just">
              <a:buNone/>
            </a:pPr>
            <a:r>
              <a:rPr lang="es-CO" sz="1600" dirty="0" smtClean="0">
                <a:latin typeface="Calibri" panose="020F0502020204030204" pitchFamily="34" charset="0"/>
                <a:cs typeface="Calibri" panose="020F0502020204030204" pitchFamily="34" charset="0"/>
              </a:rPr>
              <a:t>RYC </a:t>
            </a:r>
            <a:r>
              <a:rPr lang="es-CO" sz="1600" dirty="0">
                <a:latin typeface="Calibri" panose="020F0502020204030204" pitchFamily="34" charset="0"/>
                <a:cs typeface="Calibri" panose="020F0502020204030204" pitchFamily="34" charset="0"/>
              </a:rPr>
              <a:t>TEMPORALES S.A.S., se compromete con la protección y promoción de la salud de todos los trabajadores, procurando conservar su integridad física y mental mediante la gestión de los peligros y riesgos derivados del entorno y las actividades que desempeñan. </a:t>
            </a:r>
          </a:p>
          <a:p>
            <a:pPr marL="114300" indent="0" algn="just">
              <a:buNone/>
            </a:pPr>
            <a:r>
              <a:rPr lang="es-CO" sz="1600" dirty="0" smtClean="0">
                <a:latin typeface="Calibri" panose="020F0502020204030204" pitchFamily="34" charset="0"/>
                <a:cs typeface="Calibri" panose="020F0502020204030204" pitchFamily="34" charset="0"/>
              </a:rPr>
              <a:t>Todos </a:t>
            </a:r>
            <a:r>
              <a:rPr lang="es-CO" sz="1600" dirty="0">
                <a:latin typeface="Calibri" panose="020F0502020204030204" pitchFamily="34" charset="0"/>
                <a:cs typeface="Calibri" panose="020F0502020204030204" pitchFamily="34" charset="0"/>
              </a:rPr>
              <a:t>los niveles de dirección asumen la responsabilidad de promover un ambiente de trabajo sano y seguro, cumpliendo los requisitos legales aplicables y vinculando a las partes interesadas en el SG-SST, destinando los recursos humano, físicos y financieros necesarios para la gestión de la salud y de la seguridad.</a:t>
            </a:r>
          </a:p>
          <a:p>
            <a:pPr marL="114300" indent="0" algn="just">
              <a:buNone/>
            </a:pPr>
            <a:r>
              <a:rPr lang="es-CO" sz="1600" dirty="0" smtClean="0">
                <a:latin typeface="Calibri" panose="020F0502020204030204" pitchFamily="34" charset="0"/>
                <a:cs typeface="Calibri" panose="020F0502020204030204" pitchFamily="34" charset="0"/>
              </a:rPr>
              <a:t>Los </a:t>
            </a:r>
            <a:r>
              <a:rPr lang="es-CO" sz="1600" dirty="0">
                <a:latin typeface="Calibri" panose="020F0502020204030204" pitchFamily="34" charset="0"/>
                <a:cs typeface="Calibri" panose="020F0502020204030204" pitchFamily="34" charset="0"/>
              </a:rPr>
              <a:t>programas desarrollados en RYC TEMPORALES S.A.S. están orientados a fomento de y cultura preventiva de cuidado individual y colectivo, y a la intervención de las condiciones de trabajo que puedan causar enfermedad o Accidentes laborales, al control de ausentismo y a la preparación y respuesta ante las emergencias que se puedan presentar.</a:t>
            </a:r>
          </a:p>
          <a:p>
            <a:pPr marL="114300" indent="0" algn="just">
              <a:buNone/>
            </a:pPr>
            <a:endParaRPr lang="es-CO" sz="1600" dirty="0">
              <a:latin typeface="Calibri" panose="020F0502020204030204" pitchFamily="34" charset="0"/>
              <a:cs typeface="Calibri" panose="020F0502020204030204" pitchFamily="34" charset="0"/>
            </a:endParaRPr>
          </a:p>
          <a:p>
            <a:pPr marL="114300" indent="0" algn="just">
              <a:buFont typeface="Wingdings 3" charset="2"/>
              <a:buNone/>
            </a:pPr>
            <a:endParaRPr lang="es-ES" sz="1600" dirty="0">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2"/>
          <a:stretch>
            <a:fillRect/>
          </a:stretch>
        </p:blipFill>
        <p:spPr>
          <a:xfrm>
            <a:off x="597205" y="421084"/>
            <a:ext cx="1281618" cy="1153723"/>
          </a:xfrm>
          <a:prstGeom prst="rect">
            <a:avLst/>
          </a:prstGeom>
        </p:spPr>
      </p:pic>
      <p:sp>
        <p:nvSpPr>
          <p:cNvPr id="9" name="Rectángulo 8"/>
          <p:cNvSpPr/>
          <p:nvPr/>
        </p:nvSpPr>
        <p:spPr>
          <a:xfrm>
            <a:off x="1658320" y="21333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Política de seguridad y </a:t>
            </a:r>
            <a:endPar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salud en el trabajo </a:t>
            </a:r>
            <a:r>
              <a:rPr lang="es-CO" sz="1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(PRIMERA PARTE</a:t>
            </a:r>
            <a:r>
              <a:rPr lang="es-CO" sz="12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 </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039043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Título"/>
          <p:cNvSpPr>
            <a:spLocks noGrp="1"/>
          </p:cNvSpPr>
          <p:nvPr>
            <p:ph type="title"/>
          </p:nvPr>
        </p:nvSpPr>
        <p:spPr>
          <a:xfrm>
            <a:off x="2543907" y="145737"/>
            <a:ext cx="6623539" cy="1115308"/>
          </a:xfrm>
          <a:ln>
            <a:noFill/>
          </a:ln>
          <a:effectLst>
            <a:outerShdw blurRad="50800" dist="38100" dir="2700000" algn="tl" rotWithShape="0">
              <a:prstClr val="black">
                <a:alpha val="40000"/>
              </a:prstClr>
            </a:outerShdw>
          </a:effectLst>
        </p:spPr>
        <p:txBody>
          <a:bodyPr vert="horz">
            <a:noAutofit/>
          </a:bodyPr>
          <a:lstStyle/>
          <a:p>
            <a:pPr algn="r"/>
            <a:r>
              <a:rPr lang="es-ES" sz="66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HISTORIA</a:t>
            </a:r>
            <a:endParaRPr lang="es-CO" sz="6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24" name="23 CuadroTexto"/>
          <p:cNvSpPr txBox="1"/>
          <p:nvPr/>
        </p:nvSpPr>
        <p:spPr>
          <a:xfrm>
            <a:off x="2543907" y="1976153"/>
            <a:ext cx="7114584" cy="3785652"/>
          </a:xfrm>
          <a:prstGeom prst="rect">
            <a:avLst/>
          </a:prstGeom>
          <a:noFill/>
        </p:spPr>
        <p:txBody>
          <a:bodyPr wrap="square" rtlCol="0">
            <a:spAutoFit/>
          </a:bodyPr>
          <a:lstStyle/>
          <a:p>
            <a:pPr algn="ctr"/>
            <a:endParaRPr lang="es-ES" sz="2000" dirty="0" smtClean="0">
              <a:latin typeface="Calibri" panose="020F0502020204030204" pitchFamily="34" charset="0"/>
              <a:ea typeface="Arial Unicode MS" pitchFamily="34" charset="-128"/>
              <a:cs typeface="Calibri" panose="020F0502020204030204" pitchFamily="34" charset="0"/>
            </a:endParaRPr>
          </a:p>
          <a:p>
            <a:pPr algn="ctr"/>
            <a:r>
              <a:rPr lang="es-ES" sz="2000" dirty="0" smtClean="0">
                <a:latin typeface="Calibri" panose="020F0502020204030204" pitchFamily="34" charset="0"/>
                <a:ea typeface="Arial Unicode MS" pitchFamily="34" charset="-128"/>
                <a:cs typeface="Calibri" panose="020F0502020204030204" pitchFamily="34" charset="0"/>
              </a:rPr>
              <a:t>Nació </a:t>
            </a:r>
            <a:r>
              <a:rPr lang="es-ES" sz="2000" dirty="0">
                <a:latin typeface="Calibri" panose="020F0502020204030204" pitchFamily="34" charset="0"/>
                <a:ea typeface="Arial Unicode MS" pitchFamily="34" charset="-128"/>
                <a:cs typeface="Calibri" panose="020F0502020204030204" pitchFamily="34" charset="0"/>
              </a:rPr>
              <a:t>el 29 de octubre del año 2004, en la ciudad de Bogotá D.C, bajo la modalidad de limitada</a:t>
            </a:r>
            <a:r>
              <a:rPr lang="es-ES" sz="2000" dirty="0" smtClean="0">
                <a:latin typeface="Calibri" panose="020F0502020204030204" pitchFamily="34" charset="0"/>
                <a:ea typeface="Arial Unicode MS" pitchFamily="34" charset="-128"/>
                <a:cs typeface="Calibri" panose="020F0502020204030204" pitchFamily="34" charset="0"/>
              </a:rPr>
              <a:t>.</a:t>
            </a:r>
          </a:p>
          <a:p>
            <a:pPr algn="ctr"/>
            <a:endParaRPr lang="es-ES" sz="2000" dirty="0" smtClean="0">
              <a:latin typeface="Calibri" panose="020F0502020204030204" pitchFamily="34" charset="0"/>
              <a:ea typeface="Arial Unicode MS" pitchFamily="34" charset="-128"/>
              <a:cs typeface="Calibri" panose="020F0502020204030204" pitchFamily="34" charset="0"/>
            </a:endParaRPr>
          </a:p>
          <a:p>
            <a:pPr algn="ctr"/>
            <a:endParaRPr lang="es-ES" sz="2000" dirty="0">
              <a:latin typeface="Calibri" panose="020F0502020204030204" pitchFamily="34" charset="0"/>
              <a:ea typeface="Arial Unicode MS" pitchFamily="34" charset="-128"/>
              <a:cs typeface="Calibri" panose="020F0502020204030204" pitchFamily="34" charset="0"/>
            </a:endParaRPr>
          </a:p>
          <a:p>
            <a:pPr algn="ctr"/>
            <a:r>
              <a:rPr lang="es-ES" sz="2000" dirty="0">
                <a:latin typeface="Calibri" panose="020F0502020204030204" pitchFamily="34" charset="0"/>
                <a:ea typeface="Arial Unicode MS" pitchFamily="34" charset="-128"/>
                <a:cs typeface="Calibri" panose="020F0502020204030204" pitchFamily="34" charset="0"/>
              </a:rPr>
              <a:t>En el año de 2008 </a:t>
            </a:r>
            <a:r>
              <a:rPr lang="es-ES" sz="2000" dirty="0" smtClean="0">
                <a:latin typeface="Calibri" panose="020F0502020204030204" pitchFamily="34" charset="0"/>
                <a:ea typeface="Arial Unicode MS" pitchFamily="34" charset="-128"/>
                <a:cs typeface="Calibri" panose="020F0502020204030204" pitchFamily="34" charset="0"/>
              </a:rPr>
              <a:t>se </a:t>
            </a:r>
            <a:r>
              <a:rPr lang="es-ES" sz="2000" dirty="0">
                <a:latin typeface="Calibri" panose="020F0502020204030204" pitchFamily="34" charset="0"/>
                <a:ea typeface="Arial Unicode MS" pitchFamily="34" charset="-128"/>
                <a:cs typeface="Calibri" panose="020F0502020204030204" pitchFamily="34" charset="0"/>
              </a:rPr>
              <a:t>constituyo como una sociedad anónima abriendo sus puertas al mercado nacional,  y desde entonces se encuentra ubicada en el barrio Palermo zona geográfica central de la ciudad.  </a:t>
            </a:r>
          </a:p>
          <a:p>
            <a:pPr algn="ctr"/>
            <a:endParaRPr lang="es-ES" sz="2000" dirty="0" smtClean="0">
              <a:latin typeface="Calibri" panose="020F0502020204030204" pitchFamily="34" charset="0"/>
              <a:ea typeface="Arial Unicode MS" pitchFamily="34" charset="-128"/>
              <a:cs typeface="Calibri" panose="020F0502020204030204" pitchFamily="34" charset="0"/>
            </a:endParaRPr>
          </a:p>
          <a:p>
            <a:pPr algn="ctr"/>
            <a:endParaRPr lang="es-ES" sz="2000" dirty="0">
              <a:latin typeface="Calibri" panose="020F0502020204030204" pitchFamily="34" charset="0"/>
              <a:ea typeface="Arial Unicode MS" pitchFamily="34" charset="-128"/>
              <a:cs typeface="Calibri" panose="020F0502020204030204" pitchFamily="34" charset="0"/>
            </a:endParaRPr>
          </a:p>
          <a:p>
            <a:pPr algn="ctr"/>
            <a:r>
              <a:rPr lang="es-ES" sz="2000" dirty="0" smtClean="0">
                <a:latin typeface="Calibri" panose="020F0502020204030204" pitchFamily="34" charset="0"/>
                <a:ea typeface="Arial Unicode MS" pitchFamily="34" charset="-128"/>
                <a:cs typeface="Calibri" panose="020F0502020204030204" pitchFamily="34" charset="0"/>
              </a:rPr>
              <a:t>En </a:t>
            </a:r>
            <a:r>
              <a:rPr lang="es-ES" sz="2000" dirty="0">
                <a:latin typeface="Calibri" panose="020F0502020204030204" pitchFamily="34" charset="0"/>
                <a:ea typeface="Arial Unicode MS" pitchFamily="34" charset="-128"/>
                <a:cs typeface="Calibri" panose="020F0502020204030204" pitchFamily="34" charset="0"/>
              </a:rPr>
              <a:t>la actualidad  se encuentra afiliada a ACOSET </a:t>
            </a:r>
            <a:endParaRPr lang="es-CO" sz="2000" b="1" dirty="0">
              <a:latin typeface="Calibri" panose="020F0502020204030204" pitchFamily="34" charset="0"/>
              <a:ea typeface="Arial Unicode MS" pitchFamily="34" charset="-128"/>
              <a:cs typeface="Calibri" panose="020F0502020204030204" pitchFamily="34" charset="0"/>
            </a:endParaRPr>
          </a:p>
        </p:txBody>
      </p:sp>
      <p:pic>
        <p:nvPicPr>
          <p:cNvPr id="2" name="Imagen 1"/>
          <p:cNvPicPr>
            <a:picLocks noChangeAspect="1"/>
          </p:cNvPicPr>
          <p:nvPr/>
        </p:nvPicPr>
        <p:blipFill>
          <a:blip r:embed="rId3"/>
          <a:stretch>
            <a:fillRect/>
          </a:stretch>
        </p:blipFill>
        <p:spPr>
          <a:xfrm>
            <a:off x="168079" y="107322"/>
            <a:ext cx="1281618" cy="1153723"/>
          </a:xfrm>
          <a:prstGeom prst="rect">
            <a:avLst/>
          </a:prstGeom>
        </p:spPr>
      </p:pic>
      <p:sp>
        <p:nvSpPr>
          <p:cNvPr id="4" name="Flecha a la derecha con muesca 3"/>
          <p:cNvSpPr/>
          <p:nvPr/>
        </p:nvSpPr>
        <p:spPr>
          <a:xfrm rot="5400000">
            <a:off x="-560865" y="3471873"/>
            <a:ext cx="5446444" cy="763102"/>
          </a:xfrm>
          <a:prstGeom prst="notchedRightArrow">
            <a:avLst>
              <a:gd name="adj1" fmla="val 41638"/>
              <a:gd name="adj2" fmla="val 430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cxnSp>
        <p:nvCxnSpPr>
          <p:cNvPr id="6" name="Conector recto de flecha 5"/>
          <p:cNvCxnSpPr/>
          <p:nvPr/>
        </p:nvCxnSpPr>
        <p:spPr>
          <a:xfrm flipH="1">
            <a:off x="625642" y="2526632"/>
            <a:ext cx="2021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625642" y="3689684"/>
            <a:ext cx="2021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625642" y="5602706"/>
            <a:ext cx="2021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952610" y="2179176"/>
            <a:ext cx="950495" cy="369332"/>
          </a:xfrm>
          <a:prstGeom prst="rect">
            <a:avLst/>
          </a:prstGeom>
          <a:noFill/>
        </p:spPr>
        <p:txBody>
          <a:bodyPr wrap="square" rtlCol="0">
            <a:spAutoFit/>
          </a:bodyPr>
          <a:lstStyle/>
          <a:p>
            <a:r>
              <a:rPr lang="es-CO"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2004</a:t>
            </a:r>
            <a:endParaRPr lang="es-CO"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uadroTexto 11"/>
          <p:cNvSpPr txBox="1"/>
          <p:nvPr/>
        </p:nvSpPr>
        <p:spPr>
          <a:xfrm>
            <a:off x="952610" y="3326431"/>
            <a:ext cx="950495" cy="369332"/>
          </a:xfrm>
          <a:prstGeom prst="rect">
            <a:avLst/>
          </a:prstGeom>
          <a:noFill/>
        </p:spPr>
        <p:txBody>
          <a:bodyPr wrap="square" rtlCol="0">
            <a:spAutoFit/>
          </a:bodyPr>
          <a:lstStyle/>
          <a:p>
            <a:r>
              <a:rPr lang="es-CO"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2008</a:t>
            </a:r>
            <a:endParaRPr lang="es-CO"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uadroTexto 12"/>
          <p:cNvSpPr txBox="1"/>
          <p:nvPr/>
        </p:nvSpPr>
        <p:spPr>
          <a:xfrm>
            <a:off x="952609" y="5239708"/>
            <a:ext cx="950495" cy="369332"/>
          </a:xfrm>
          <a:prstGeom prst="rect">
            <a:avLst/>
          </a:prstGeom>
          <a:noFill/>
        </p:spPr>
        <p:txBody>
          <a:bodyPr wrap="square" rtlCol="0">
            <a:spAutoFit/>
          </a:bodyPr>
          <a:lstStyle/>
          <a:p>
            <a:r>
              <a:rPr lang="es-CO"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2016</a:t>
            </a:r>
            <a:endParaRPr lang="es-CO"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8776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7996" y="1600751"/>
            <a:ext cx="9219142" cy="4524315"/>
          </a:xfrm>
          <a:prstGeom prst="rect">
            <a:avLst/>
          </a:prstGeom>
        </p:spPr>
        <p:txBody>
          <a:bodyPr wrap="square">
            <a:spAutoFit/>
          </a:bodyPr>
          <a:lstStyle/>
          <a:p>
            <a:pPr algn="just"/>
            <a:endParaRPr lang="es-CO" sz="1600" dirty="0" smtClean="0">
              <a:latin typeface="Calibri" panose="020F0502020204030204" pitchFamily="34" charset="0"/>
              <a:cs typeface="Calibri" panose="020F0502020204030204" pitchFamily="34" charset="0"/>
            </a:endParaRPr>
          </a:p>
          <a:p>
            <a:pPr algn="just"/>
            <a:endParaRPr lang="es-CO" sz="1600" dirty="0">
              <a:latin typeface="Calibri" panose="020F0502020204030204" pitchFamily="34" charset="0"/>
              <a:cs typeface="Calibri" panose="020F0502020204030204" pitchFamily="34" charset="0"/>
            </a:endParaRPr>
          </a:p>
          <a:p>
            <a:pPr algn="just"/>
            <a:r>
              <a:rPr lang="es-CO" sz="1600" dirty="0" smtClean="0">
                <a:latin typeface="Calibri" panose="020F0502020204030204" pitchFamily="34" charset="0"/>
                <a:cs typeface="Calibri" panose="020F0502020204030204" pitchFamily="34" charset="0"/>
              </a:rPr>
              <a:t>Las </a:t>
            </a:r>
            <a:r>
              <a:rPr lang="es-CO" sz="1600" dirty="0">
                <a:latin typeface="Calibri" panose="020F0502020204030204" pitchFamily="34" charset="0"/>
                <a:cs typeface="Calibri" panose="020F0502020204030204" pitchFamily="34" charset="0"/>
              </a:rPr>
              <a:t>Usuarias vinculadas con RYC TEMPORALES S.A.S., teniendo en cuenta que son las generadoras de los riesgos a los cuales se encuentran expuestos los trabajadores en misión al encontrarse en sus dependencias, le corresponderá establecer controles efectivos que prevenga daños en la salud de los trabajadores, equipos e instalaciones, y RYC TEMPORALES S.A.S., será la encargada de realizar actividades complementarias en dichos trabajadores, con el objetivo de integrar la gestión de RYC TEMPORALES S.A.S.  y las empresas usuarias en prevención de riesgos y peligros derivados de la tarea. </a:t>
            </a:r>
            <a:endParaRPr lang="es-CO" sz="1600" dirty="0" smtClean="0">
              <a:latin typeface="Calibri" panose="020F0502020204030204" pitchFamily="34" charset="0"/>
              <a:cs typeface="Calibri" panose="020F0502020204030204" pitchFamily="34" charset="0"/>
            </a:endParaRPr>
          </a:p>
          <a:p>
            <a:pPr algn="just"/>
            <a:endParaRPr lang="es-CO" sz="1600" dirty="0">
              <a:latin typeface="Calibri" panose="020F0502020204030204" pitchFamily="34" charset="0"/>
              <a:cs typeface="Calibri" panose="020F0502020204030204" pitchFamily="34" charset="0"/>
            </a:endParaRPr>
          </a:p>
          <a:p>
            <a:pPr algn="just"/>
            <a:r>
              <a:rPr lang="es-CO" sz="1600" dirty="0" smtClean="0">
                <a:latin typeface="Calibri" panose="020F0502020204030204" pitchFamily="34" charset="0"/>
                <a:cs typeface="Calibri" panose="020F0502020204030204" pitchFamily="34" charset="0"/>
              </a:rPr>
              <a:t>RYC </a:t>
            </a:r>
            <a:r>
              <a:rPr lang="es-CO" sz="1600" dirty="0">
                <a:latin typeface="Calibri" panose="020F0502020204030204" pitchFamily="34" charset="0"/>
                <a:cs typeface="Calibri" panose="020F0502020204030204" pitchFamily="34" charset="0"/>
              </a:rPr>
              <a:t>TEMPORALES S.A.S., mantendrá el liderazgo, el compromiso y la calidad en la prestación de sus servicios facilitando a sus trabajadores los recursos y/o  actividades que sean necesarios para reducir la probabilidad de que ocurran accidentes de trabajo enfermedades laborales y daños al medio ambiente. </a:t>
            </a:r>
            <a:endParaRPr lang="es-CO" sz="1600" dirty="0" smtClean="0">
              <a:latin typeface="Calibri" panose="020F0502020204030204" pitchFamily="34" charset="0"/>
              <a:cs typeface="Calibri" panose="020F0502020204030204" pitchFamily="34" charset="0"/>
            </a:endParaRPr>
          </a:p>
          <a:p>
            <a:pPr algn="just"/>
            <a:endParaRPr lang="es-CO" sz="1600" dirty="0">
              <a:latin typeface="Calibri" panose="020F0502020204030204" pitchFamily="34" charset="0"/>
              <a:cs typeface="Calibri" panose="020F0502020204030204" pitchFamily="34" charset="0"/>
            </a:endParaRPr>
          </a:p>
          <a:p>
            <a:pPr algn="just"/>
            <a:r>
              <a:rPr lang="es-CO" sz="1600" dirty="0" smtClean="0">
                <a:latin typeface="Calibri" panose="020F0502020204030204" pitchFamily="34" charset="0"/>
                <a:cs typeface="Calibri" panose="020F0502020204030204" pitchFamily="34" charset="0"/>
              </a:rPr>
              <a:t>Así </a:t>
            </a:r>
            <a:r>
              <a:rPr lang="es-CO" sz="1600" dirty="0">
                <a:latin typeface="Calibri" panose="020F0502020204030204" pitchFamily="34" charset="0"/>
                <a:cs typeface="Calibri" panose="020F0502020204030204" pitchFamily="34" charset="0"/>
              </a:rPr>
              <a:t>mismo, considera que las labores preventivas,  participativas y el compromiso individual de todos directivos, administrativos, operarios,  empresas usuarias, visitantes o personal relacionadas con nuestra empresa son parte fundamental para el éxito de la cultura de prevención en Seguridad y Salud en el Trabajo, indispensables para el cumplimiento de estos objetivos logrando un población laboral sana y por ende capaz de satisfacer las expectativas de todas las partes interesadas.</a:t>
            </a:r>
          </a:p>
        </p:txBody>
      </p:sp>
      <p:pic>
        <p:nvPicPr>
          <p:cNvPr id="8" name="Imagen 7"/>
          <p:cNvPicPr>
            <a:picLocks noChangeAspect="1"/>
          </p:cNvPicPr>
          <p:nvPr/>
        </p:nvPicPr>
        <p:blipFill>
          <a:blip r:embed="rId2"/>
          <a:stretch>
            <a:fillRect/>
          </a:stretch>
        </p:blipFill>
        <p:spPr>
          <a:xfrm>
            <a:off x="597205" y="421084"/>
            <a:ext cx="1281618" cy="1153723"/>
          </a:xfrm>
          <a:prstGeom prst="rect">
            <a:avLst/>
          </a:prstGeom>
        </p:spPr>
      </p:pic>
      <p:sp>
        <p:nvSpPr>
          <p:cNvPr id="9" name="Rectángulo 8"/>
          <p:cNvSpPr/>
          <p:nvPr/>
        </p:nvSpPr>
        <p:spPr>
          <a:xfrm>
            <a:off x="1658320" y="21333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Política de seguridad y </a:t>
            </a:r>
            <a:endPar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salud en el trabajo </a:t>
            </a:r>
            <a:r>
              <a:rPr lang="es-CO" sz="12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(SEGUNDA </a:t>
            </a:r>
            <a:r>
              <a:rPr lang="es-CO" sz="1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PARTE</a:t>
            </a:r>
            <a:r>
              <a:rPr lang="es-CO" sz="12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 </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870319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8545" y="0"/>
            <a:ext cx="8596668" cy="1320800"/>
          </a:xfrm>
        </p:spPr>
        <p:txBody>
          <a:bodyPr>
            <a:normAutofit fontScale="90000"/>
          </a:bodyPr>
          <a:lstStyle/>
          <a:p>
            <a:pPr algn="ctr"/>
            <a:r>
              <a:rPr lang="es-CO" dirty="0" smtClean="0"/>
              <a:t/>
            </a:r>
            <a:br>
              <a:rPr lang="es-CO" dirty="0" smtClean="0"/>
            </a:br>
            <a:r>
              <a:rPr lang="es-CO" dirty="0"/>
              <a:t/>
            </a:r>
            <a:br>
              <a:rPr lang="es-CO" dirty="0"/>
            </a:br>
            <a:r>
              <a:rPr lang="es-CO" dirty="0" smtClean="0"/>
              <a:t>POLITICA </a:t>
            </a:r>
            <a:r>
              <a:rPr lang="es-CO" dirty="0"/>
              <a:t>DE NO ALCOHOL,  NO DROGAS Y NO TABAQUISMO  </a:t>
            </a:r>
            <a:br>
              <a:rPr lang="es-CO" dirty="0"/>
            </a:br>
            <a:r>
              <a:rPr lang="es-CO" dirty="0"/>
              <a:t/>
            </a:r>
            <a:br>
              <a:rPr lang="es-CO" dirty="0"/>
            </a:br>
            <a:r>
              <a:rPr lang="es-CO" dirty="0"/>
              <a:t/>
            </a:r>
            <a:br>
              <a:rPr lang="es-CO" dirty="0"/>
            </a:br>
            <a:r>
              <a:rPr lang="es-CO" sz="2700" dirty="0">
                <a:solidFill>
                  <a:schemeClr val="tx1"/>
                </a:solidFill>
                <a:latin typeface="Calibri" panose="020F0502020204030204" pitchFamily="34" charset="0"/>
              </a:rPr>
              <a:t>R&amp;C TEMPORALES S.A.S,  establece que sus trabajadores en misión y planta, no deben poseer, vender y consumir alcohol, drogas y  cigarrillo dentro y fuera de las áreas de trabajo; de igual manera no podrán prestar su servicio bajo los efectos de los mismos, con el fin de prevenir las ausencias, accidentes y/o enfermedades que desmejoren la calidad de vida, la salud y la seguridad propia, de sus compañeros, visitantes y clientes.</a:t>
            </a:r>
            <a:r>
              <a:rPr lang="es-CO" dirty="0"/>
              <a:t/>
            </a:r>
            <a:br>
              <a:rPr lang="es-CO" dirty="0"/>
            </a:br>
            <a:endParaRPr lang="es-CO" dirty="0"/>
          </a:p>
        </p:txBody>
      </p:sp>
    </p:spTree>
    <p:extLst>
      <p:ext uri="{BB962C8B-B14F-4D97-AF65-F5344CB8AC3E}">
        <p14:creationId xmlns:p14="http://schemas.microsoft.com/office/powerpoint/2010/main" val="137310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97205" y="421084"/>
            <a:ext cx="1281618" cy="1153723"/>
          </a:xfrm>
          <a:prstGeom prst="rect">
            <a:avLst/>
          </a:prstGeom>
        </p:spPr>
      </p:pic>
      <p:sp>
        <p:nvSpPr>
          <p:cNvPr id="9" name="Rectángulo 8"/>
          <p:cNvSpPr/>
          <p:nvPr/>
        </p:nvSpPr>
        <p:spPr>
          <a:xfrm>
            <a:off x="1670352" y="58244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Normatividad de la </a:t>
            </a:r>
          </a:p>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Inducción.</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
        <p:nvSpPr>
          <p:cNvPr id="5" name="Rectángulo 4"/>
          <p:cNvSpPr/>
          <p:nvPr/>
        </p:nvSpPr>
        <p:spPr>
          <a:xfrm>
            <a:off x="1238014" y="3448771"/>
            <a:ext cx="3302000" cy="2308324"/>
          </a:xfrm>
          <a:prstGeom prst="rect">
            <a:avLst/>
          </a:prstGeom>
        </p:spPr>
        <p:txBody>
          <a:bodyPr wrap="square">
            <a:spAutoFit/>
          </a:bodyPr>
          <a:lstStyle/>
          <a:p>
            <a:pPr>
              <a:spcAft>
                <a:spcPts val="0"/>
              </a:spcAft>
            </a:pPr>
            <a:r>
              <a:rPr lang="es-ES_tradnl" dirty="0">
                <a:solidFill>
                  <a:srgbClr val="000000"/>
                </a:solidFill>
                <a:latin typeface="Calibri Light" panose="020F0302020204030204" pitchFamily="34" charset="0"/>
                <a:ea typeface="MS Mincho"/>
                <a:cs typeface="Times New Roman" panose="02020603050405020304" pitchFamily="18" charset="0"/>
              </a:rPr>
              <a:t>En nuestro país la obligación de desarrollar  un proceso de inducción en seguridad y salud en el trabajo, está consignado en el Artículo 2.2.4.6.11 del</a:t>
            </a:r>
            <a:r>
              <a:rPr lang="es-ES_tradnl" b="1" dirty="0">
                <a:solidFill>
                  <a:srgbClr val="000000"/>
                </a:solidFill>
                <a:latin typeface="Calibri Light" panose="020F0302020204030204" pitchFamily="34" charset="0"/>
                <a:ea typeface="MS Mincho"/>
                <a:cs typeface="Times New Roman" panose="02020603050405020304" pitchFamily="18" charset="0"/>
              </a:rPr>
              <a:t> Decreto 1072 de 2015.  Dicho artículo plantea en su parágrafo 2 lo siguiente:</a:t>
            </a:r>
            <a:endParaRPr lang="es-CO" dirty="0">
              <a:effectLst/>
              <a:latin typeface="Cambria" panose="02040503050406030204" pitchFamily="18" charset="0"/>
              <a:ea typeface="MS Mincho"/>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222090288"/>
              </p:ext>
            </p:extLst>
          </p:nvPr>
        </p:nvGraphicFramePr>
        <p:xfrm>
          <a:off x="4457181" y="2269958"/>
          <a:ext cx="45832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099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97205" y="421084"/>
            <a:ext cx="1281618" cy="1153723"/>
          </a:xfrm>
          <a:prstGeom prst="rect">
            <a:avLst/>
          </a:prstGeom>
        </p:spPr>
      </p:pic>
      <p:sp>
        <p:nvSpPr>
          <p:cNvPr id="9" name="Rectángulo 8"/>
          <p:cNvSpPr/>
          <p:nvPr/>
        </p:nvSpPr>
        <p:spPr>
          <a:xfrm>
            <a:off x="1670352" y="58244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Recuerda las Definiciones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
        <p:nvSpPr>
          <p:cNvPr id="7" name="Rectángulo 6"/>
          <p:cNvSpPr/>
          <p:nvPr/>
        </p:nvSpPr>
        <p:spPr>
          <a:xfrm>
            <a:off x="2597581" y="2806132"/>
            <a:ext cx="3456652" cy="646331"/>
          </a:xfrm>
          <a:prstGeom prst="rect">
            <a:avLst/>
          </a:prstGeom>
        </p:spPr>
        <p:txBody>
          <a:bodyPr wrap="square">
            <a:spAutoFit/>
          </a:bodyPr>
          <a:lstStyle/>
          <a:p>
            <a:r>
              <a:rPr lang="es-CO" dirty="0" smtClean="0">
                <a:solidFill>
                  <a:srgbClr val="000000"/>
                </a:solidFill>
                <a:latin typeface="Calibri Light" panose="020F0302020204030204" pitchFamily="34" charset="0"/>
                <a:ea typeface="MS Mincho"/>
                <a:cs typeface="Times New Roman" panose="02020603050405020304" pitchFamily="18" charset="0"/>
              </a:rPr>
              <a:t>Es </a:t>
            </a:r>
            <a:r>
              <a:rPr lang="es-CO" dirty="0">
                <a:solidFill>
                  <a:srgbClr val="000000"/>
                </a:solidFill>
                <a:latin typeface="Calibri Light" panose="020F0302020204030204" pitchFamily="34" charset="0"/>
                <a:ea typeface="MS Mincho"/>
                <a:cs typeface="Times New Roman" panose="02020603050405020304" pitchFamily="18" charset="0"/>
              </a:rPr>
              <a:t>toda situación peligrosa que posibilita que ocurra un accidente. </a:t>
            </a:r>
            <a:r>
              <a:rPr lang="es-ES_tradnl" dirty="0" smtClean="0">
                <a:solidFill>
                  <a:srgbClr val="000000"/>
                </a:solidFill>
                <a:latin typeface="Calibri Light" panose="020F0302020204030204" pitchFamily="34" charset="0"/>
                <a:ea typeface="MS Mincho"/>
                <a:cs typeface="Times New Roman" panose="02020603050405020304" pitchFamily="18" charset="0"/>
              </a:rPr>
              <a:t> </a:t>
            </a:r>
            <a:endParaRPr lang="es-CO" dirty="0"/>
          </a:p>
        </p:txBody>
      </p:sp>
      <p:sp>
        <p:nvSpPr>
          <p:cNvPr id="10" name="Rectángulo 9"/>
          <p:cNvSpPr/>
          <p:nvPr/>
        </p:nvSpPr>
        <p:spPr>
          <a:xfrm>
            <a:off x="2729928" y="4306947"/>
            <a:ext cx="3093156" cy="1754326"/>
          </a:xfrm>
          <a:prstGeom prst="rect">
            <a:avLst/>
          </a:prstGeom>
        </p:spPr>
        <p:txBody>
          <a:bodyPr wrap="square">
            <a:spAutoFit/>
          </a:bodyPr>
          <a:lstStyle/>
          <a:p>
            <a:r>
              <a:rPr lang="es-ES_tradnl" dirty="0" smtClean="0">
                <a:solidFill>
                  <a:srgbClr val="000000"/>
                </a:solidFill>
                <a:latin typeface="Calibri Light" panose="020F0302020204030204" pitchFamily="34" charset="0"/>
                <a:ea typeface="MS Mincho"/>
                <a:cs typeface="Times New Roman" panose="02020603050405020304" pitchFamily="18" charset="0"/>
              </a:rPr>
              <a:t>Combinación </a:t>
            </a:r>
            <a:r>
              <a:rPr lang="es-ES_tradnl" dirty="0">
                <a:solidFill>
                  <a:srgbClr val="000000"/>
                </a:solidFill>
                <a:latin typeface="Calibri Light" panose="020F0302020204030204" pitchFamily="34" charset="0"/>
                <a:ea typeface="MS Mincho"/>
                <a:cs typeface="Times New Roman" panose="02020603050405020304" pitchFamily="18" charset="0"/>
              </a:rPr>
              <a:t>de la probabilidad de que ocurra una o más exposiciones o eventos peligrosos y la severidad del daño que puede ser causada por estos. </a:t>
            </a:r>
            <a:endParaRPr lang="es-CO" dirty="0"/>
          </a:p>
        </p:txBody>
      </p:sp>
      <p:sp>
        <p:nvSpPr>
          <p:cNvPr id="11" name="Forma libre 10"/>
          <p:cNvSpPr/>
          <p:nvPr/>
        </p:nvSpPr>
        <p:spPr>
          <a:xfrm>
            <a:off x="1010719" y="4306947"/>
            <a:ext cx="1312327" cy="1359172"/>
          </a:xfrm>
          <a:custGeom>
            <a:avLst/>
            <a:gdLst>
              <a:gd name="connsiteX0" fmla="*/ 0 w 983838"/>
              <a:gd name="connsiteY0" fmla="*/ 491919 h 983838"/>
              <a:gd name="connsiteX1" fmla="*/ 491919 w 983838"/>
              <a:gd name="connsiteY1" fmla="*/ 0 h 983838"/>
              <a:gd name="connsiteX2" fmla="*/ 983838 w 983838"/>
              <a:gd name="connsiteY2" fmla="*/ 491919 h 983838"/>
              <a:gd name="connsiteX3" fmla="*/ 491919 w 983838"/>
              <a:gd name="connsiteY3" fmla="*/ 983838 h 983838"/>
              <a:gd name="connsiteX4" fmla="*/ 0 w 983838"/>
              <a:gd name="connsiteY4" fmla="*/ 491919 h 98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38" h="983838">
                <a:moveTo>
                  <a:pt x="0" y="491919"/>
                </a:moveTo>
                <a:cubicBezTo>
                  <a:pt x="0" y="220240"/>
                  <a:pt x="220240" y="0"/>
                  <a:pt x="491919" y="0"/>
                </a:cubicBezTo>
                <a:cubicBezTo>
                  <a:pt x="763598" y="0"/>
                  <a:pt x="983838" y="220240"/>
                  <a:pt x="983838" y="491919"/>
                </a:cubicBezTo>
                <a:cubicBezTo>
                  <a:pt x="983838" y="763598"/>
                  <a:pt x="763598" y="983838"/>
                  <a:pt x="491919" y="983838"/>
                </a:cubicBezTo>
                <a:cubicBezTo>
                  <a:pt x="220240" y="983838"/>
                  <a:pt x="0" y="763598"/>
                  <a:pt x="0" y="491919"/>
                </a:cubicBezTo>
                <a:close/>
              </a:path>
            </a:pathLst>
          </a:custGeom>
          <a:solidFill>
            <a:schemeClr val="accent1">
              <a:lumMod val="50000"/>
            </a:schemeClr>
          </a:solidFill>
        </p:spPr>
        <p:style>
          <a:lnRef idx="0">
            <a:schemeClr val="lt1">
              <a:hueOff val="0"/>
              <a:satOff val="0"/>
              <a:lumOff val="0"/>
              <a:alphaOff val="0"/>
            </a:schemeClr>
          </a:lnRef>
          <a:fillRef idx="3">
            <a:schemeClr val="accent5">
              <a:hueOff val="-1986775"/>
              <a:satOff val="7962"/>
              <a:lumOff val="1726"/>
              <a:alphaOff val="0"/>
            </a:schemeClr>
          </a:fillRef>
          <a:effectRef idx="3">
            <a:schemeClr val="accent5">
              <a:hueOff val="-1986775"/>
              <a:satOff val="7962"/>
              <a:lumOff val="1726"/>
              <a:alphaOff val="0"/>
            </a:schemeClr>
          </a:effectRef>
          <a:fontRef idx="minor">
            <a:schemeClr val="lt1"/>
          </a:fontRef>
        </p:style>
        <p:txBody>
          <a:bodyPr spcFirstLastPara="0" vert="horz" wrap="square" lIns="155510" tIns="155510" rIns="155510" bIns="155510" numCol="1" spcCol="1270" anchor="ctr" anchorCtr="0">
            <a:noAutofit/>
          </a:bodyPr>
          <a:lstStyle/>
          <a:p>
            <a:pPr lvl="0" algn="ctr" defTabSz="400050">
              <a:lnSpc>
                <a:spcPct val="90000"/>
              </a:lnSpc>
              <a:spcBef>
                <a:spcPct val="0"/>
              </a:spcBef>
              <a:spcAft>
                <a:spcPct val="35000"/>
              </a:spcAft>
            </a:pPr>
            <a:r>
              <a:rPr lang="es-CO" sz="2400" kern="1200" dirty="0" smtClean="0"/>
              <a:t>Riesgo</a:t>
            </a:r>
            <a:endParaRPr lang="es-CO" sz="2400" kern="1200" dirty="0"/>
          </a:p>
        </p:txBody>
      </p:sp>
      <p:sp>
        <p:nvSpPr>
          <p:cNvPr id="12" name="Forma libre 11"/>
          <p:cNvSpPr/>
          <p:nvPr/>
        </p:nvSpPr>
        <p:spPr>
          <a:xfrm>
            <a:off x="1010720" y="2510627"/>
            <a:ext cx="1312327" cy="1359172"/>
          </a:xfrm>
          <a:custGeom>
            <a:avLst/>
            <a:gdLst>
              <a:gd name="connsiteX0" fmla="*/ 0 w 983838"/>
              <a:gd name="connsiteY0" fmla="*/ 491919 h 983838"/>
              <a:gd name="connsiteX1" fmla="*/ 491919 w 983838"/>
              <a:gd name="connsiteY1" fmla="*/ 0 h 983838"/>
              <a:gd name="connsiteX2" fmla="*/ 983838 w 983838"/>
              <a:gd name="connsiteY2" fmla="*/ 491919 h 983838"/>
              <a:gd name="connsiteX3" fmla="*/ 491919 w 983838"/>
              <a:gd name="connsiteY3" fmla="*/ 983838 h 983838"/>
              <a:gd name="connsiteX4" fmla="*/ 0 w 983838"/>
              <a:gd name="connsiteY4" fmla="*/ 491919 h 98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38" h="983838">
                <a:moveTo>
                  <a:pt x="0" y="491919"/>
                </a:moveTo>
                <a:cubicBezTo>
                  <a:pt x="0" y="220240"/>
                  <a:pt x="220240" y="0"/>
                  <a:pt x="491919" y="0"/>
                </a:cubicBezTo>
                <a:cubicBezTo>
                  <a:pt x="763598" y="0"/>
                  <a:pt x="983838" y="220240"/>
                  <a:pt x="983838" y="491919"/>
                </a:cubicBezTo>
                <a:cubicBezTo>
                  <a:pt x="983838" y="763598"/>
                  <a:pt x="763598" y="983838"/>
                  <a:pt x="491919" y="983838"/>
                </a:cubicBezTo>
                <a:cubicBezTo>
                  <a:pt x="220240" y="983838"/>
                  <a:pt x="0" y="763598"/>
                  <a:pt x="0" y="491919"/>
                </a:cubicBezTo>
                <a:close/>
              </a:path>
            </a:pathLst>
          </a:custGeom>
          <a:solidFill>
            <a:schemeClr val="accent1">
              <a:lumMod val="50000"/>
            </a:schemeClr>
          </a:solidFill>
        </p:spPr>
        <p:style>
          <a:lnRef idx="0">
            <a:schemeClr val="lt1">
              <a:hueOff val="0"/>
              <a:satOff val="0"/>
              <a:lumOff val="0"/>
              <a:alphaOff val="0"/>
            </a:schemeClr>
          </a:lnRef>
          <a:fillRef idx="3">
            <a:schemeClr val="accent5">
              <a:hueOff val="-1986775"/>
              <a:satOff val="7962"/>
              <a:lumOff val="1726"/>
              <a:alphaOff val="0"/>
            </a:schemeClr>
          </a:fillRef>
          <a:effectRef idx="3">
            <a:schemeClr val="accent5">
              <a:hueOff val="-1986775"/>
              <a:satOff val="7962"/>
              <a:lumOff val="1726"/>
              <a:alphaOff val="0"/>
            </a:schemeClr>
          </a:effectRef>
          <a:fontRef idx="minor">
            <a:schemeClr val="lt1"/>
          </a:fontRef>
        </p:style>
        <p:txBody>
          <a:bodyPr spcFirstLastPara="0" vert="horz" wrap="square" lIns="155510" tIns="155510" rIns="155510" bIns="155510" numCol="1" spcCol="1270" anchor="ctr" anchorCtr="0">
            <a:noAutofit/>
          </a:bodyPr>
          <a:lstStyle/>
          <a:p>
            <a:pPr lvl="0" algn="ctr" defTabSz="400050">
              <a:lnSpc>
                <a:spcPct val="90000"/>
              </a:lnSpc>
              <a:spcBef>
                <a:spcPct val="0"/>
              </a:spcBef>
              <a:spcAft>
                <a:spcPct val="35000"/>
              </a:spcAft>
            </a:pPr>
            <a:r>
              <a:rPr lang="es-CO" sz="2400" kern="1200" dirty="0" smtClean="0"/>
              <a:t>Peligro</a:t>
            </a:r>
            <a:endParaRPr lang="es-CO" sz="2400" kern="1200" dirty="0"/>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985" y="2267927"/>
            <a:ext cx="3169152" cy="3522370"/>
          </a:xfrm>
          <a:prstGeom prst="rect">
            <a:avLst/>
          </a:prstGeom>
        </p:spPr>
      </p:pic>
    </p:spTree>
    <p:extLst>
      <p:ext uri="{BB962C8B-B14F-4D97-AF65-F5344CB8AC3E}">
        <p14:creationId xmlns:p14="http://schemas.microsoft.com/office/powerpoint/2010/main" val="19097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97205" y="421084"/>
            <a:ext cx="1281618" cy="1153723"/>
          </a:xfrm>
          <a:prstGeom prst="rect">
            <a:avLst/>
          </a:prstGeom>
        </p:spPr>
      </p:pic>
      <p:sp>
        <p:nvSpPr>
          <p:cNvPr id="9" name="Rectángulo 8"/>
          <p:cNvSpPr/>
          <p:nvPr/>
        </p:nvSpPr>
        <p:spPr>
          <a:xfrm>
            <a:off x="1670352" y="58244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Recuerda las Definiciones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
        <p:nvSpPr>
          <p:cNvPr id="14" name="Forma libre 13"/>
          <p:cNvSpPr/>
          <p:nvPr/>
        </p:nvSpPr>
        <p:spPr>
          <a:xfrm>
            <a:off x="1082842" y="4190604"/>
            <a:ext cx="1335610" cy="1439419"/>
          </a:xfrm>
          <a:custGeom>
            <a:avLst/>
            <a:gdLst>
              <a:gd name="connsiteX0" fmla="*/ 0 w 983838"/>
              <a:gd name="connsiteY0" fmla="*/ 491919 h 983838"/>
              <a:gd name="connsiteX1" fmla="*/ 491919 w 983838"/>
              <a:gd name="connsiteY1" fmla="*/ 0 h 983838"/>
              <a:gd name="connsiteX2" fmla="*/ 983838 w 983838"/>
              <a:gd name="connsiteY2" fmla="*/ 491919 h 983838"/>
              <a:gd name="connsiteX3" fmla="*/ 491919 w 983838"/>
              <a:gd name="connsiteY3" fmla="*/ 983838 h 983838"/>
              <a:gd name="connsiteX4" fmla="*/ 0 w 983838"/>
              <a:gd name="connsiteY4" fmla="*/ 491919 h 98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38" h="983838">
                <a:moveTo>
                  <a:pt x="0" y="491919"/>
                </a:moveTo>
                <a:cubicBezTo>
                  <a:pt x="0" y="220240"/>
                  <a:pt x="220240" y="0"/>
                  <a:pt x="491919" y="0"/>
                </a:cubicBezTo>
                <a:cubicBezTo>
                  <a:pt x="763598" y="0"/>
                  <a:pt x="983838" y="220240"/>
                  <a:pt x="983838" y="491919"/>
                </a:cubicBezTo>
                <a:cubicBezTo>
                  <a:pt x="983838" y="763598"/>
                  <a:pt x="763598" y="983838"/>
                  <a:pt x="491919" y="983838"/>
                </a:cubicBezTo>
                <a:cubicBezTo>
                  <a:pt x="220240" y="983838"/>
                  <a:pt x="0" y="763598"/>
                  <a:pt x="0" y="491919"/>
                </a:cubicBezTo>
                <a:close/>
              </a:path>
            </a:pathLst>
          </a:custGeom>
          <a:solidFill>
            <a:schemeClr val="accent2">
              <a:lumMod val="50000"/>
            </a:schemeClr>
          </a:solidFill>
          <a:ln>
            <a:solidFill>
              <a:schemeClr val="accent1">
                <a:lumMod val="50000"/>
              </a:schemeClr>
            </a:solidFill>
          </a:ln>
        </p:spPr>
        <p:style>
          <a:lnRef idx="0">
            <a:schemeClr val="lt1">
              <a:hueOff val="0"/>
              <a:satOff val="0"/>
              <a:lumOff val="0"/>
              <a:alphaOff val="0"/>
            </a:schemeClr>
          </a:lnRef>
          <a:fillRef idx="3">
            <a:schemeClr val="accent5">
              <a:hueOff val="-5960326"/>
              <a:satOff val="23887"/>
              <a:lumOff val="5177"/>
              <a:alphaOff val="0"/>
            </a:schemeClr>
          </a:fillRef>
          <a:effectRef idx="3">
            <a:schemeClr val="accent5">
              <a:hueOff val="-5960326"/>
              <a:satOff val="23887"/>
              <a:lumOff val="5177"/>
              <a:alphaOff val="0"/>
            </a:schemeClr>
          </a:effectRef>
          <a:fontRef idx="minor">
            <a:schemeClr val="lt1"/>
          </a:fontRef>
        </p:style>
        <p:txBody>
          <a:bodyPr spcFirstLastPara="0" vert="horz" wrap="square" lIns="155510" tIns="155510" rIns="155510" bIns="155510" numCol="1" spcCol="1270" anchor="ctr" anchorCtr="0">
            <a:noAutofit/>
          </a:bodyPr>
          <a:lstStyle/>
          <a:p>
            <a:pPr lvl="0" algn="ctr" defTabSz="400050">
              <a:lnSpc>
                <a:spcPct val="90000"/>
              </a:lnSpc>
              <a:spcBef>
                <a:spcPct val="0"/>
              </a:spcBef>
              <a:spcAft>
                <a:spcPct val="35000"/>
              </a:spcAft>
            </a:pPr>
            <a:r>
              <a:rPr lang="es-CO" sz="2000" kern="1200" dirty="0" smtClean="0"/>
              <a:t>Acto Inseguro</a:t>
            </a:r>
            <a:endParaRPr lang="es-CO" sz="2000" kern="1200" dirty="0"/>
          </a:p>
        </p:txBody>
      </p:sp>
      <p:sp>
        <p:nvSpPr>
          <p:cNvPr id="15" name="Forma libre 14"/>
          <p:cNvSpPr/>
          <p:nvPr/>
        </p:nvSpPr>
        <p:spPr>
          <a:xfrm>
            <a:off x="1082842" y="2394284"/>
            <a:ext cx="1335610" cy="1439419"/>
          </a:xfrm>
          <a:custGeom>
            <a:avLst/>
            <a:gdLst>
              <a:gd name="connsiteX0" fmla="*/ 0 w 983838"/>
              <a:gd name="connsiteY0" fmla="*/ 491919 h 983838"/>
              <a:gd name="connsiteX1" fmla="*/ 491919 w 983838"/>
              <a:gd name="connsiteY1" fmla="*/ 0 h 983838"/>
              <a:gd name="connsiteX2" fmla="*/ 983838 w 983838"/>
              <a:gd name="connsiteY2" fmla="*/ 491919 h 983838"/>
              <a:gd name="connsiteX3" fmla="*/ 491919 w 983838"/>
              <a:gd name="connsiteY3" fmla="*/ 983838 h 983838"/>
              <a:gd name="connsiteX4" fmla="*/ 0 w 983838"/>
              <a:gd name="connsiteY4" fmla="*/ 491919 h 98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38" h="983838">
                <a:moveTo>
                  <a:pt x="0" y="491919"/>
                </a:moveTo>
                <a:cubicBezTo>
                  <a:pt x="0" y="220240"/>
                  <a:pt x="220240" y="0"/>
                  <a:pt x="491919" y="0"/>
                </a:cubicBezTo>
                <a:cubicBezTo>
                  <a:pt x="763598" y="0"/>
                  <a:pt x="983838" y="220240"/>
                  <a:pt x="983838" y="491919"/>
                </a:cubicBezTo>
                <a:cubicBezTo>
                  <a:pt x="983838" y="763598"/>
                  <a:pt x="763598" y="983838"/>
                  <a:pt x="491919" y="983838"/>
                </a:cubicBezTo>
                <a:cubicBezTo>
                  <a:pt x="220240" y="983838"/>
                  <a:pt x="0" y="763598"/>
                  <a:pt x="0" y="491919"/>
                </a:cubicBezTo>
                <a:close/>
              </a:path>
            </a:pathLst>
          </a:custGeom>
          <a:solidFill>
            <a:schemeClr val="accent2">
              <a:lumMod val="50000"/>
            </a:schemeClr>
          </a:solidFill>
          <a:ln>
            <a:solidFill>
              <a:schemeClr val="accent1">
                <a:lumMod val="50000"/>
              </a:schemeClr>
            </a:solidFill>
          </a:ln>
        </p:spPr>
        <p:style>
          <a:lnRef idx="0">
            <a:schemeClr val="lt1">
              <a:hueOff val="0"/>
              <a:satOff val="0"/>
              <a:lumOff val="0"/>
              <a:alphaOff val="0"/>
            </a:schemeClr>
          </a:lnRef>
          <a:fillRef idx="3">
            <a:schemeClr val="accent5">
              <a:hueOff val="-3973551"/>
              <a:satOff val="15924"/>
              <a:lumOff val="3451"/>
              <a:alphaOff val="0"/>
            </a:schemeClr>
          </a:fillRef>
          <a:effectRef idx="3">
            <a:schemeClr val="accent5">
              <a:hueOff val="-3973551"/>
              <a:satOff val="15924"/>
              <a:lumOff val="3451"/>
              <a:alphaOff val="0"/>
            </a:schemeClr>
          </a:effectRef>
          <a:fontRef idx="minor">
            <a:schemeClr val="lt1"/>
          </a:fontRef>
        </p:style>
        <p:txBody>
          <a:bodyPr spcFirstLastPara="0" vert="horz" wrap="square" lIns="155510" tIns="155510" rIns="155510" bIns="155510" numCol="1" spcCol="1270" anchor="ctr" anchorCtr="0">
            <a:noAutofit/>
          </a:bodyPr>
          <a:lstStyle/>
          <a:p>
            <a:pPr lvl="0" algn="ctr" defTabSz="400050">
              <a:lnSpc>
                <a:spcPct val="90000"/>
              </a:lnSpc>
              <a:spcBef>
                <a:spcPct val="0"/>
              </a:spcBef>
              <a:spcAft>
                <a:spcPct val="35000"/>
              </a:spcAft>
            </a:pPr>
            <a:r>
              <a:rPr lang="es-CO" kern="1200" dirty="0" smtClean="0"/>
              <a:t>Condición Inseguras</a:t>
            </a:r>
            <a:endParaRPr lang="es-CO" kern="1200" dirty="0"/>
          </a:p>
        </p:txBody>
      </p:sp>
      <p:sp>
        <p:nvSpPr>
          <p:cNvPr id="16" name="Rectángulo 15"/>
          <p:cNvSpPr/>
          <p:nvPr/>
        </p:nvSpPr>
        <p:spPr>
          <a:xfrm>
            <a:off x="2825333" y="2565300"/>
            <a:ext cx="3456652" cy="1200329"/>
          </a:xfrm>
          <a:prstGeom prst="rect">
            <a:avLst/>
          </a:prstGeom>
        </p:spPr>
        <p:txBody>
          <a:bodyPr wrap="square">
            <a:spAutoFit/>
          </a:bodyPr>
          <a:lstStyle/>
          <a:p>
            <a:r>
              <a:rPr lang="es-ES_tradnl" dirty="0" smtClean="0">
                <a:solidFill>
                  <a:srgbClr val="000000"/>
                </a:solidFill>
                <a:latin typeface="Calibri Light" panose="020F0302020204030204" pitchFamily="34" charset="0"/>
                <a:ea typeface="MS Mincho"/>
                <a:cs typeface="Times New Roman" panose="02020603050405020304" pitchFamily="18" charset="0"/>
              </a:rPr>
              <a:t>fuente</a:t>
            </a:r>
            <a:r>
              <a:rPr lang="es-ES_tradnl" dirty="0">
                <a:solidFill>
                  <a:srgbClr val="000000"/>
                </a:solidFill>
                <a:latin typeface="Calibri Light" panose="020F0302020204030204" pitchFamily="34" charset="0"/>
                <a:ea typeface="MS Mincho"/>
                <a:cs typeface="Times New Roman" panose="02020603050405020304" pitchFamily="18" charset="0"/>
              </a:rPr>
              <a:t>, situación o acto con potencial de causar daño en la salud de los trabajadores, los equipos o en las instalaciones. </a:t>
            </a:r>
            <a:endParaRPr lang="es-CO" dirty="0"/>
          </a:p>
        </p:txBody>
      </p:sp>
      <p:sp>
        <p:nvSpPr>
          <p:cNvPr id="17" name="Rectángulo 16"/>
          <p:cNvSpPr/>
          <p:nvPr/>
        </p:nvSpPr>
        <p:spPr>
          <a:xfrm>
            <a:off x="2825333" y="4270851"/>
            <a:ext cx="3093156" cy="1477328"/>
          </a:xfrm>
          <a:prstGeom prst="rect">
            <a:avLst/>
          </a:prstGeom>
        </p:spPr>
        <p:txBody>
          <a:bodyPr wrap="square">
            <a:spAutoFit/>
          </a:bodyPr>
          <a:lstStyle/>
          <a:p>
            <a:r>
              <a:rPr lang="es-CO" dirty="0">
                <a:solidFill>
                  <a:srgbClr val="000000"/>
                </a:solidFill>
                <a:latin typeface="Calibri Light" panose="020F0302020204030204" pitchFamily="34" charset="0"/>
                <a:ea typeface="MS Mincho"/>
                <a:cs typeface="Times New Roman" panose="02020603050405020304" pitchFamily="18" charset="0"/>
              </a:rPr>
              <a:t>Es toda actividad voluntaria, por acción u omisión que conlleva la violación de un procedimiento, norma, reglamento o práctica segura. </a:t>
            </a:r>
            <a:endParaRPr lang="es-CO" dirty="0"/>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917" y="3014988"/>
            <a:ext cx="3515531" cy="2283503"/>
          </a:xfrm>
          <a:prstGeom prst="rect">
            <a:avLst/>
          </a:prstGeom>
        </p:spPr>
      </p:pic>
    </p:spTree>
    <p:extLst>
      <p:ext uri="{BB962C8B-B14F-4D97-AF65-F5344CB8AC3E}">
        <p14:creationId xmlns:p14="http://schemas.microsoft.com/office/powerpoint/2010/main" val="2623677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97205" y="421084"/>
            <a:ext cx="1281618" cy="1153723"/>
          </a:xfrm>
          <a:prstGeom prst="rect">
            <a:avLst/>
          </a:prstGeom>
        </p:spPr>
      </p:pic>
      <p:sp>
        <p:nvSpPr>
          <p:cNvPr id="9" name="Rectángulo 8"/>
          <p:cNvSpPr/>
          <p:nvPr/>
        </p:nvSpPr>
        <p:spPr>
          <a:xfrm>
            <a:off x="1670352" y="58244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Recuerda las Definiciones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066" y="1736169"/>
            <a:ext cx="3221632" cy="4213578"/>
          </a:xfrm>
          <a:prstGeom prst="rect">
            <a:avLst/>
          </a:prstGeom>
        </p:spPr>
      </p:pic>
      <p:sp>
        <p:nvSpPr>
          <p:cNvPr id="11" name="Forma libre 10"/>
          <p:cNvSpPr/>
          <p:nvPr/>
        </p:nvSpPr>
        <p:spPr>
          <a:xfrm>
            <a:off x="770704" y="2449507"/>
            <a:ext cx="1312328" cy="1359172"/>
          </a:xfrm>
          <a:custGeom>
            <a:avLst/>
            <a:gdLst>
              <a:gd name="connsiteX0" fmla="*/ 0 w 983838"/>
              <a:gd name="connsiteY0" fmla="*/ 491919 h 983838"/>
              <a:gd name="connsiteX1" fmla="*/ 491919 w 983838"/>
              <a:gd name="connsiteY1" fmla="*/ 0 h 983838"/>
              <a:gd name="connsiteX2" fmla="*/ 983838 w 983838"/>
              <a:gd name="connsiteY2" fmla="*/ 491919 h 983838"/>
              <a:gd name="connsiteX3" fmla="*/ 491919 w 983838"/>
              <a:gd name="connsiteY3" fmla="*/ 983838 h 983838"/>
              <a:gd name="connsiteX4" fmla="*/ 0 w 983838"/>
              <a:gd name="connsiteY4" fmla="*/ 491919 h 98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38" h="983838">
                <a:moveTo>
                  <a:pt x="0" y="491919"/>
                </a:moveTo>
                <a:cubicBezTo>
                  <a:pt x="0" y="220240"/>
                  <a:pt x="220240" y="0"/>
                  <a:pt x="491919" y="0"/>
                </a:cubicBezTo>
                <a:cubicBezTo>
                  <a:pt x="763598" y="0"/>
                  <a:pt x="983838" y="220240"/>
                  <a:pt x="983838" y="491919"/>
                </a:cubicBezTo>
                <a:cubicBezTo>
                  <a:pt x="983838" y="763598"/>
                  <a:pt x="763598" y="983838"/>
                  <a:pt x="491919" y="983838"/>
                </a:cubicBezTo>
                <a:cubicBezTo>
                  <a:pt x="220240" y="983838"/>
                  <a:pt x="0" y="763598"/>
                  <a:pt x="0" y="491919"/>
                </a:cubicBezTo>
                <a:close/>
              </a:path>
            </a:pathLst>
          </a:custGeom>
          <a:solidFill>
            <a:schemeClr val="accent2">
              <a:lumMod val="50000"/>
            </a:schemeClr>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55510" tIns="155510" rIns="155510" bIns="155510" numCol="1" spcCol="1270" anchor="ctr" anchorCtr="0">
            <a:noAutofit/>
          </a:bodyPr>
          <a:lstStyle/>
          <a:p>
            <a:pPr lvl="0" algn="ctr" defTabSz="400050">
              <a:lnSpc>
                <a:spcPct val="90000"/>
              </a:lnSpc>
              <a:spcBef>
                <a:spcPct val="0"/>
              </a:spcBef>
              <a:spcAft>
                <a:spcPct val="35000"/>
              </a:spcAft>
            </a:pPr>
            <a:r>
              <a:rPr lang="es-CO" sz="1400" kern="1200" dirty="0" smtClean="0"/>
              <a:t>Enfermedad Laboral</a:t>
            </a:r>
            <a:endParaRPr lang="es-CO" sz="1400" kern="1200" dirty="0"/>
          </a:p>
        </p:txBody>
      </p:sp>
      <p:sp>
        <p:nvSpPr>
          <p:cNvPr id="12" name="Forma libre 11"/>
          <p:cNvSpPr/>
          <p:nvPr/>
        </p:nvSpPr>
        <p:spPr>
          <a:xfrm>
            <a:off x="770704" y="4245827"/>
            <a:ext cx="1312328" cy="1359172"/>
          </a:xfrm>
          <a:custGeom>
            <a:avLst/>
            <a:gdLst>
              <a:gd name="connsiteX0" fmla="*/ 0 w 983838"/>
              <a:gd name="connsiteY0" fmla="*/ 491919 h 983838"/>
              <a:gd name="connsiteX1" fmla="*/ 491919 w 983838"/>
              <a:gd name="connsiteY1" fmla="*/ 0 h 983838"/>
              <a:gd name="connsiteX2" fmla="*/ 983838 w 983838"/>
              <a:gd name="connsiteY2" fmla="*/ 491919 h 983838"/>
              <a:gd name="connsiteX3" fmla="*/ 491919 w 983838"/>
              <a:gd name="connsiteY3" fmla="*/ 983838 h 983838"/>
              <a:gd name="connsiteX4" fmla="*/ 0 w 983838"/>
              <a:gd name="connsiteY4" fmla="*/ 491919 h 98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38" h="983838">
                <a:moveTo>
                  <a:pt x="0" y="491919"/>
                </a:moveTo>
                <a:cubicBezTo>
                  <a:pt x="0" y="220240"/>
                  <a:pt x="220240" y="0"/>
                  <a:pt x="491919" y="0"/>
                </a:cubicBezTo>
                <a:cubicBezTo>
                  <a:pt x="763598" y="0"/>
                  <a:pt x="983838" y="220240"/>
                  <a:pt x="983838" y="491919"/>
                </a:cubicBezTo>
                <a:cubicBezTo>
                  <a:pt x="983838" y="763598"/>
                  <a:pt x="763598" y="983838"/>
                  <a:pt x="491919" y="983838"/>
                </a:cubicBezTo>
                <a:cubicBezTo>
                  <a:pt x="220240" y="983838"/>
                  <a:pt x="0" y="763598"/>
                  <a:pt x="0" y="491919"/>
                </a:cubicBezTo>
                <a:close/>
              </a:path>
            </a:pathLst>
          </a:custGeom>
          <a:solidFill>
            <a:schemeClr val="accent2">
              <a:lumMod val="50000"/>
            </a:schemeClr>
          </a:solidFill>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spcFirstLastPara="0" vert="horz" wrap="square" lIns="155510" tIns="155510" rIns="155510" bIns="155510" numCol="1" spcCol="1270" anchor="ctr" anchorCtr="0">
            <a:noAutofit/>
          </a:bodyPr>
          <a:lstStyle/>
          <a:p>
            <a:pPr lvl="0" algn="ctr" defTabSz="400050">
              <a:lnSpc>
                <a:spcPct val="90000"/>
              </a:lnSpc>
              <a:spcBef>
                <a:spcPct val="0"/>
              </a:spcBef>
              <a:spcAft>
                <a:spcPct val="35000"/>
              </a:spcAft>
            </a:pPr>
            <a:r>
              <a:rPr lang="es-CO" kern="1200" dirty="0" smtClean="0"/>
              <a:t>Incidente</a:t>
            </a:r>
            <a:endParaRPr lang="es-CO" sz="1400" kern="1200" dirty="0"/>
          </a:p>
        </p:txBody>
      </p:sp>
      <p:sp>
        <p:nvSpPr>
          <p:cNvPr id="13" name="Rectángulo 12"/>
          <p:cNvSpPr/>
          <p:nvPr/>
        </p:nvSpPr>
        <p:spPr>
          <a:xfrm>
            <a:off x="2316414" y="2251518"/>
            <a:ext cx="3456652" cy="1754326"/>
          </a:xfrm>
          <a:prstGeom prst="rect">
            <a:avLst/>
          </a:prstGeom>
        </p:spPr>
        <p:txBody>
          <a:bodyPr wrap="square">
            <a:spAutoFit/>
          </a:bodyPr>
          <a:lstStyle/>
          <a:p>
            <a:r>
              <a:rPr lang="es-CO" dirty="0">
                <a:solidFill>
                  <a:srgbClr val="000000"/>
                </a:solidFill>
                <a:latin typeface="Calibri Light" panose="020F0302020204030204" pitchFamily="34" charset="0"/>
                <a:ea typeface="MS Mincho"/>
                <a:cs typeface="Times New Roman" panose="02020603050405020304" pitchFamily="18" charset="0"/>
              </a:rPr>
              <a:t>Es la contraída como resultado de la exposición a factores de riesgo inherentes a la actividad laboral o del medio en que se ha visto obligado a trabajar. </a:t>
            </a:r>
            <a:r>
              <a:rPr lang="es-CO" b="1" dirty="0" smtClean="0">
                <a:solidFill>
                  <a:srgbClr val="000000"/>
                </a:solidFill>
                <a:latin typeface="Calibri Light" panose="020F0302020204030204" pitchFamily="34" charset="0"/>
                <a:ea typeface="MS Mincho"/>
                <a:cs typeface="Times New Roman" panose="02020603050405020304" pitchFamily="18" charset="0"/>
              </a:rPr>
              <a:t>(Ley 1562 art. 4)</a:t>
            </a:r>
            <a:endParaRPr lang="es-CO" b="1" dirty="0">
              <a:solidFill>
                <a:srgbClr val="000000"/>
              </a:solidFill>
              <a:latin typeface="Calibri Light" panose="020F0302020204030204" pitchFamily="34" charset="0"/>
              <a:ea typeface="MS Mincho"/>
              <a:cs typeface="Times New Roman" panose="02020603050405020304" pitchFamily="18" charset="0"/>
            </a:endParaRPr>
          </a:p>
        </p:txBody>
      </p:sp>
      <p:sp>
        <p:nvSpPr>
          <p:cNvPr id="19" name="Rectángulo 18"/>
          <p:cNvSpPr/>
          <p:nvPr/>
        </p:nvSpPr>
        <p:spPr>
          <a:xfrm>
            <a:off x="2316414" y="3957069"/>
            <a:ext cx="3690034" cy="2308324"/>
          </a:xfrm>
          <a:prstGeom prst="rect">
            <a:avLst/>
          </a:prstGeom>
        </p:spPr>
        <p:txBody>
          <a:bodyPr wrap="square">
            <a:spAutoFit/>
          </a:bodyPr>
          <a:lstStyle/>
          <a:p>
            <a:r>
              <a:rPr lang="es-CO" dirty="0">
                <a:solidFill>
                  <a:srgbClr val="000000"/>
                </a:solidFill>
                <a:latin typeface="Calibri Light" panose="020F0302020204030204" pitchFamily="34" charset="0"/>
                <a:ea typeface="MS Mincho"/>
                <a:cs typeface="Times New Roman" panose="02020603050405020304" pitchFamily="18" charset="0"/>
              </a:rPr>
              <a:t>Suceso acaecido en el curso del trabajo o en relación con este, que tuvo el potencial de ser un accidente, en el que hubo personas involucradas sin que sufrieran lesiones corporales o se presentaran daños a la propiedad y/o pérdida en los procesos.</a:t>
            </a:r>
            <a:r>
              <a:rPr lang="es-CO" b="1" dirty="0">
                <a:solidFill>
                  <a:srgbClr val="000000"/>
                </a:solidFill>
                <a:latin typeface="Calibri Light" panose="020F0302020204030204" pitchFamily="34" charset="0"/>
                <a:ea typeface="MS Mincho"/>
                <a:cs typeface="Times New Roman" panose="02020603050405020304" pitchFamily="18" charset="0"/>
              </a:rPr>
              <a:t> </a:t>
            </a:r>
            <a:r>
              <a:rPr lang="es-CO" b="1" dirty="0" smtClean="0">
                <a:solidFill>
                  <a:srgbClr val="000000"/>
                </a:solidFill>
                <a:latin typeface="Calibri Light" panose="020F0302020204030204" pitchFamily="34" charset="0"/>
                <a:ea typeface="MS Mincho"/>
                <a:cs typeface="Times New Roman" panose="02020603050405020304" pitchFamily="18" charset="0"/>
              </a:rPr>
              <a:t>(Res. 1401 art. 4)</a:t>
            </a:r>
          </a:p>
        </p:txBody>
      </p:sp>
    </p:spTree>
    <p:extLst>
      <p:ext uri="{BB962C8B-B14F-4D97-AF65-F5344CB8AC3E}">
        <p14:creationId xmlns:p14="http://schemas.microsoft.com/office/powerpoint/2010/main" val="1621068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97205" y="421084"/>
            <a:ext cx="1281618" cy="1153723"/>
          </a:xfrm>
          <a:prstGeom prst="rect">
            <a:avLst/>
          </a:prstGeom>
        </p:spPr>
      </p:pic>
      <p:sp>
        <p:nvSpPr>
          <p:cNvPr id="9" name="Rectángulo 8"/>
          <p:cNvSpPr/>
          <p:nvPr/>
        </p:nvSpPr>
        <p:spPr>
          <a:xfrm>
            <a:off x="1670352" y="582446"/>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Recuerda las Definiciones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
        <p:nvSpPr>
          <p:cNvPr id="14" name="Forma libre 13"/>
          <p:cNvSpPr/>
          <p:nvPr/>
        </p:nvSpPr>
        <p:spPr>
          <a:xfrm>
            <a:off x="789710" y="2581855"/>
            <a:ext cx="1312328" cy="1359172"/>
          </a:xfrm>
          <a:custGeom>
            <a:avLst/>
            <a:gdLst>
              <a:gd name="connsiteX0" fmla="*/ 0 w 983838"/>
              <a:gd name="connsiteY0" fmla="*/ 491919 h 983838"/>
              <a:gd name="connsiteX1" fmla="*/ 491919 w 983838"/>
              <a:gd name="connsiteY1" fmla="*/ 0 h 983838"/>
              <a:gd name="connsiteX2" fmla="*/ 983838 w 983838"/>
              <a:gd name="connsiteY2" fmla="*/ 491919 h 983838"/>
              <a:gd name="connsiteX3" fmla="*/ 491919 w 983838"/>
              <a:gd name="connsiteY3" fmla="*/ 983838 h 983838"/>
              <a:gd name="connsiteX4" fmla="*/ 0 w 983838"/>
              <a:gd name="connsiteY4" fmla="*/ 491919 h 98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38" h="983838">
                <a:moveTo>
                  <a:pt x="0" y="491919"/>
                </a:moveTo>
                <a:cubicBezTo>
                  <a:pt x="0" y="220240"/>
                  <a:pt x="220240" y="0"/>
                  <a:pt x="491919" y="0"/>
                </a:cubicBezTo>
                <a:cubicBezTo>
                  <a:pt x="763598" y="0"/>
                  <a:pt x="983838" y="220240"/>
                  <a:pt x="983838" y="491919"/>
                </a:cubicBezTo>
                <a:cubicBezTo>
                  <a:pt x="983838" y="763598"/>
                  <a:pt x="763598" y="983838"/>
                  <a:pt x="491919" y="983838"/>
                </a:cubicBezTo>
                <a:cubicBezTo>
                  <a:pt x="220240" y="983838"/>
                  <a:pt x="0" y="763598"/>
                  <a:pt x="0" y="491919"/>
                </a:cubicBezTo>
                <a:close/>
              </a:path>
            </a:pathLst>
          </a:custGeom>
          <a:solidFill>
            <a:schemeClr val="accent2">
              <a:lumMod val="50000"/>
            </a:schemeClr>
          </a:solidFill>
        </p:spPr>
        <p:style>
          <a:lnRef idx="0">
            <a:schemeClr val="lt1">
              <a:hueOff val="0"/>
              <a:satOff val="0"/>
              <a:lumOff val="0"/>
              <a:alphaOff val="0"/>
            </a:schemeClr>
          </a:lnRef>
          <a:fillRef idx="3">
            <a:schemeClr val="accent5">
              <a:hueOff val="-7947101"/>
              <a:satOff val="31849"/>
              <a:lumOff val="6902"/>
              <a:alphaOff val="0"/>
            </a:schemeClr>
          </a:fillRef>
          <a:effectRef idx="3">
            <a:schemeClr val="accent5">
              <a:hueOff val="-7947101"/>
              <a:satOff val="31849"/>
              <a:lumOff val="6902"/>
              <a:alphaOff val="0"/>
            </a:schemeClr>
          </a:effectRef>
          <a:fontRef idx="minor">
            <a:schemeClr val="lt1"/>
          </a:fontRef>
        </p:style>
        <p:txBody>
          <a:bodyPr spcFirstLastPara="0" vert="horz" wrap="square" lIns="155510" tIns="155510" rIns="155510" bIns="155510" numCol="1" spcCol="1270" anchor="ctr" anchorCtr="0">
            <a:noAutofit/>
          </a:bodyPr>
          <a:lstStyle/>
          <a:p>
            <a:pPr lvl="0" algn="ctr" defTabSz="400050">
              <a:lnSpc>
                <a:spcPct val="90000"/>
              </a:lnSpc>
              <a:spcBef>
                <a:spcPct val="0"/>
              </a:spcBef>
              <a:spcAft>
                <a:spcPct val="35000"/>
              </a:spcAft>
            </a:pPr>
            <a:r>
              <a:rPr lang="es-CO" sz="1600" kern="1200" dirty="0" smtClean="0"/>
              <a:t>Accidente de trabajo</a:t>
            </a:r>
            <a:endParaRPr lang="es-CO" sz="1600" kern="1200" dirty="0"/>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066" y="1736169"/>
            <a:ext cx="3221632" cy="4213578"/>
          </a:xfrm>
          <a:prstGeom prst="rect">
            <a:avLst/>
          </a:prstGeom>
        </p:spPr>
      </p:pic>
      <p:sp>
        <p:nvSpPr>
          <p:cNvPr id="16" name="Rectángulo 15"/>
          <p:cNvSpPr/>
          <p:nvPr/>
        </p:nvSpPr>
        <p:spPr>
          <a:xfrm>
            <a:off x="2316414" y="2251518"/>
            <a:ext cx="3456652" cy="2308324"/>
          </a:xfrm>
          <a:prstGeom prst="rect">
            <a:avLst/>
          </a:prstGeom>
        </p:spPr>
        <p:txBody>
          <a:bodyPr wrap="square">
            <a:spAutoFit/>
          </a:bodyPr>
          <a:lstStyle/>
          <a:p>
            <a:r>
              <a:rPr lang="es-CO" dirty="0">
                <a:solidFill>
                  <a:srgbClr val="000000"/>
                </a:solidFill>
                <a:latin typeface="Calibri Light" panose="020F0302020204030204" pitchFamily="34" charset="0"/>
                <a:ea typeface="MS Mincho"/>
                <a:cs typeface="Times New Roman" panose="02020603050405020304" pitchFamily="18" charset="0"/>
              </a:rPr>
              <a:t>Todo suceso repentino que sobrevenga por causa o con ocasión del trabajo y que produzca en el trabajador, una lesión orgánica, una perturbación funcional o psiquiátrica, una invalidez o la muerte. </a:t>
            </a:r>
            <a:r>
              <a:rPr lang="es-CO" b="1" dirty="0" smtClean="0">
                <a:solidFill>
                  <a:srgbClr val="000000"/>
                </a:solidFill>
                <a:latin typeface="Calibri Light" panose="020F0302020204030204" pitchFamily="34" charset="0"/>
                <a:ea typeface="MS Mincho"/>
                <a:cs typeface="Times New Roman" panose="02020603050405020304" pitchFamily="18" charset="0"/>
              </a:rPr>
              <a:t>(Ley 1562 – 12 Art. </a:t>
            </a:r>
            <a:r>
              <a:rPr lang="es-CO" b="1" dirty="0">
                <a:solidFill>
                  <a:srgbClr val="000000"/>
                </a:solidFill>
                <a:latin typeface="Calibri Light" panose="020F0302020204030204" pitchFamily="34" charset="0"/>
                <a:ea typeface="MS Mincho"/>
                <a:cs typeface="Times New Roman" panose="02020603050405020304" pitchFamily="18" charset="0"/>
              </a:rPr>
              <a:t>3</a:t>
            </a:r>
            <a:r>
              <a:rPr lang="es-CO" b="1" dirty="0" smtClean="0">
                <a:solidFill>
                  <a:srgbClr val="000000"/>
                </a:solidFill>
                <a:latin typeface="Calibri Light" panose="020F0302020204030204" pitchFamily="34" charset="0"/>
                <a:ea typeface="MS Mincho"/>
                <a:cs typeface="Times New Roman" panose="02020603050405020304" pitchFamily="18" charset="0"/>
              </a:rPr>
              <a:t>)</a:t>
            </a:r>
            <a:endParaRPr lang="es-CO" dirty="0">
              <a:solidFill>
                <a:srgbClr val="000000"/>
              </a:solidFill>
              <a:latin typeface="Calibri Light" panose="020F03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3623747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2"/>
          <p:cNvGraphicFramePr/>
          <p:nvPr>
            <p:extLst>
              <p:ext uri="{D42A27DB-BD31-4B8C-83A1-F6EECF244321}">
                <p14:modId xmlns:p14="http://schemas.microsoft.com/office/powerpoint/2010/main" val="3042525631"/>
              </p:ext>
            </p:extLst>
          </p:nvPr>
        </p:nvGraphicFramePr>
        <p:xfrm>
          <a:off x="512984" y="3188368"/>
          <a:ext cx="8847584" cy="191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597205" y="421084"/>
            <a:ext cx="1281618" cy="1153723"/>
          </a:xfrm>
          <a:prstGeom prst="rect">
            <a:avLst/>
          </a:prstGeom>
        </p:spPr>
      </p:pic>
      <p:sp>
        <p:nvSpPr>
          <p:cNvPr id="7" name="Rectángulo 6"/>
          <p:cNvSpPr/>
          <p:nvPr/>
        </p:nvSpPr>
        <p:spPr>
          <a:xfrm>
            <a:off x="1634257" y="875073"/>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Responsables del cumplimiento - Política de seguridad y salud en el trabajo </a:t>
            </a:r>
            <a:endParaRPr lang="es-E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777253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49617754"/>
              </p:ext>
            </p:extLst>
          </p:nvPr>
        </p:nvGraphicFramePr>
        <p:xfrm>
          <a:off x="1251520" y="2982881"/>
          <a:ext cx="7547935" cy="1468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2581444" y="4794594"/>
            <a:ext cx="4888089" cy="722487"/>
          </a:xfrm>
          <a:prstGeom prst="round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ES_tradnl" sz="2000" dirty="0"/>
              <a:t>Diseño de medidas de intervención y prevención</a:t>
            </a:r>
            <a:endParaRPr lang="es-CO" sz="2000" dirty="0"/>
          </a:p>
        </p:txBody>
      </p:sp>
      <p:pic>
        <p:nvPicPr>
          <p:cNvPr id="7" name="Imagen 6"/>
          <p:cNvPicPr>
            <a:picLocks noChangeAspect="1"/>
          </p:cNvPicPr>
          <p:nvPr/>
        </p:nvPicPr>
        <p:blipFill>
          <a:blip r:embed="rId7"/>
          <a:stretch>
            <a:fillRect/>
          </a:stretch>
        </p:blipFill>
        <p:spPr>
          <a:xfrm>
            <a:off x="591874" y="465197"/>
            <a:ext cx="1281618" cy="1153723"/>
          </a:xfrm>
          <a:prstGeom prst="rect">
            <a:avLst/>
          </a:prstGeom>
        </p:spPr>
      </p:pic>
      <p:sp>
        <p:nvSpPr>
          <p:cNvPr id="8" name="Rectángulo 7"/>
          <p:cNvSpPr/>
          <p:nvPr/>
        </p:nvSpPr>
        <p:spPr>
          <a:xfrm>
            <a:off x="1565621" y="626559"/>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Matriz de identificación de peligros y riesgos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cxnSp>
        <p:nvCxnSpPr>
          <p:cNvPr id="9" name="Conector recto de flecha 8"/>
          <p:cNvCxnSpPr/>
          <p:nvPr/>
        </p:nvCxnSpPr>
        <p:spPr>
          <a:xfrm>
            <a:off x="826467" y="4439653"/>
            <a:ext cx="8398042" cy="12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13312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791394431"/>
              </p:ext>
            </p:extLst>
          </p:nvPr>
        </p:nvGraphicFramePr>
        <p:xfrm>
          <a:off x="266432" y="2081604"/>
          <a:ext cx="9071964" cy="4509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211814" y="218403"/>
            <a:ext cx="1281618" cy="1153723"/>
          </a:xfrm>
          <a:prstGeom prst="rect">
            <a:avLst/>
          </a:prstGeom>
        </p:spPr>
      </p:pic>
      <p:sp>
        <p:nvSpPr>
          <p:cNvPr id="8" name="Rectángulo 7"/>
          <p:cNvSpPr/>
          <p:nvPr/>
        </p:nvSpPr>
        <p:spPr>
          <a:xfrm>
            <a:off x="1493432" y="211061"/>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Matriz de identificación de peligros y riesgos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3295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7005" t="1284" r="8435" b="-1284"/>
          <a:stretch/>
        </p:blipFill>
        <p:spPr>
          <a:xfrm>
            <a:off x="248289" y="2311262"/>
            <a:ext cx="3633537" cy="2810492"/>
          </a:xfrm>
          <a:prstGeom prst="rect">
            <a:avLst/>
          </a:prstGeom>
        </p:spPr>
      </p:pic>
      <p:pic>
        <p:nvPicPr>
          <p:cNvPr id="9" name="Imagen 8"/>
          <p:cNvPicPr>
            <a:picLocks noChangeAspect="1"/>
          </p:cNvPicPr>
          <p:nvPr/>
        </p:nvPicPr>
        <p:blipFill>
          <a:blip r:embed="rId3"/>
          <a:stretch>
            <a:fillRect/>
          </a:stretch>
        </p:blipFill>
        <p:spPr>
          <a:xfrm>
            <a:off x="320479" y="259722"/>
            <a:ext cx="1281618" cy="1153723"/>
          </a:xfrm>
          <a:prstGeom prst="rect">
            <a:avLst/>
          </a:prstGeom>
        </p:spPr>
      </p:pic>
      <p:sp>
        <p:nvSpPr>
          <p:cNvPr id="8" name="21 Título"/>
          <p:cNvSpPr txBox="1">
            <a:spLocks/>
          </p:cNvSpPr>
          <p:nvPr/>
        </p:nvSpPr>
        <p:spPr>
          <a:xfrm>
            <a:off x="2461845" y="826674"/>
            <a:ext cx="6623539" cy="1115308"/>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66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MISIÓN</a:t>
            </a:r>
            <a:endParaRPr lang="es-CO" sz="6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5" name="3 CuadroTexto"/>
          <p:cNvSpPr txBox="1"/>
          <p:nvPr/>
        </p:nvSpPr>
        <p:spPr>
          <a:xfrm>
            <a:off x="3657599" y="2311262"/>
            <a:ext cx="5921145" cy="3170099"/>
          </a:xfrm>
          <a:prstGeom prst="rect">
            <a:avLst/>
          </a:prstGeom>
          <a:noFill/>
        </p:spPr>
        <p:txBody>
          <a:bodyPr wrap="square" rtlCol="0">
            <a:spAutoFit/>
          </a:bodyPr>
          <a:lstStyle/>
          <a:p>
            <a:pPr algn="ctr"/>
            <a:r>
              <a:rPr lang="es-ES" sz="2000" dirty="0">
                <a:latin typeface="Calibri" panose="020F0502020204030204" pitchFamily="34" charset="0"/>
                <a:ea typeface="Arial Unicode MS" pitchFamily="34" charset="-128"/>
                <a:cs typeface="Calibri" panose="020F0502020204030204" pitchFamily="34" charset="0"/>
              </a:rPr>
              <a:t>Somos una </a:t>
            </a:r>
            <a:r>
              <a:rPr lang="es-ES" sz="2000" dirty="0" smtClean="0">
                <a:latin typeface="Calibri" panose="020F0502020204030204" pitchFamily="34" charset="0"/>
                <a:ea typeface="Arial Unicode MS" pitchFamily="34" charset="-128"/>
                <a:cs typeface="Calibri" panose="020F0502020204030204" pitchFamily="34" charset="0"/>
              </a:rPr>
              <a:t>empresa con presencia Nacional</a:t>
            </a:r>
            <a:r>
              <a:rPr lang="es-ES" sz="2000" dirty="0">
                <a:latin typeface="Calibri" panose="020F0502020204030204" pitchFamily="34" charset="0"/>
                <a:ea typeface="Arial Unicode MS" pitchFamily="34" charset="-128"/>
                <a:cs typeface="Calibri" panose="020F0502020204030204" pitchFamily="34" charset="0"/>
              </a:rPr>
              <a:t>, contamos con calidad humana, eficiencia y respeto, valores que emitimos a nuestros clientes y colaboradores .  Para nosotros es de vital importancia el recurso humano y de esta forma  hacemos uso de herramientas como la amabilidad, simpatía y honestidad en  todos nuestros procesos internos, para de esta forma suministrar el mejor personal en misión  a nuestras empresas usuarias a la cuales respondemos de forma eficaz y eficiente,  brindándoles un acompañamiento continuo.</a:t>
            </a:r>
            <a:endParaRPr lang="es-CO" sz="2000" dirty="0">
              <a:latin typeface="Calibri" panose="020F0502020204030204" pitchFamily="34" charset="0"/>
              <a:ea typeface="Arial Unicode MS" pitchFamily="34" charset="-128"/>
              <a:cs typeface="Calibri" panose="020F0502020204030204" pitchFamily="34" charset="0"/>
            </a:endParaRPr>
          </a:p>
        </p:txBody>
      </p:sp>
    </p:spTree>
    <p:extLst>
      <p:ext uri="{BB962C8B-B14F-4D97-AF65-F5344CB8AC3E}">
        <p14:creationId xmlns:p14="http://schemas.microsoft.com/office/powerpoint/2010/main" val="2230775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291" y="2625892"/>
            <a:ext cx="3619500" cy="2857500"/>
          </a:xfrm>
          <a:prstGeom prst="rect">
            <a:avLst/>
          </a:prstGeom>
        </p:spPr>
      </p:pic>
      <p:graphicFrame>
        <p:nvGraphicFramePr>
          <p:cNvPr id="4" name="Diagrama 3"/>
          <p:cNvGraphicFramePr/>
          <p:nvPr>
            <p:extLst>
              <p:ext uri="{D42A27DB-BD31-4B8C-83A1-F6EECF244321}">
                <p14:modId xmlns:p14="http://schemas.microsoft.com/office/powerpoint/2010/main" val="1231480534"/>
              </p:ext>
            </p:extLst>
          </p:nvPr>
        </p:nvGraphicFramePr>
        <p:xfrm>
          <a:off x="488540" y="1907748"/>
          <a:ext cx="5736093" cy="3908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211814" y="218403"/>
            <a:ext cx="1281618" cy="1153723"/>
          </a:xfrm>
          <a:prstGeom prst="rect">
            <a:avLst/>
          </a:prstGeom>
        </p:spPr>
      </p:pic>
      <p:sp>
        <p:nvSpPr>
          <p:cNvPr id="7" name="Rectángulo 6"/>
          <p:cNvSpPr/>
          <p:nvPr/>
        </p:nvSpPr>
        <p:spPr>
          <a:xfrm>
            <a:off x="1691695" y="541129"/>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Comité Paritario de Seguridad y Salud en el trabajo (COPASST)</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555022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11814" y="218403"/>
            <a:ext cx="1281618" cy="1153723"/>
          </a:xfrm>
          <a:prstGeom prst="rect">
            <a:avLst/>
          </a:prstGeom>
        </p:spPr>
      </p:pic>
      <p:sp>
        <p:nvSpPr>
          <p:cNvPr id="6" name="Rectángulo 5"/>
          <p:cNvSpPr/>
          <p:nvPr/>
        </p:nvSpPr>
        <p:spPr>
          <a:xfrm>
            <a:off x="1825949" y="54668"/>
            <a:ext cx="7600096" cy="740596"/>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ctr" defTabSz="457200">
              <a:spcBef>
                <a:spcPct val="0"/>
              </a:spcBef>
            </a:pPr>
            <a:r>
              <a:rPr lang="es-CO"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Comité Paritario de Seguridad y Salud en el trabajo (COPASST)</a:t>
            </a:r>
            <a:endParaRPr lang="es-E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graphicFrame>
        <p:nvGraphicFramePr>
          <p:cNvPr id="9" name="Diagrama 8"/>
          <p:cNvGraphicFramePr/>
          <p:nvPr>
            <p:extLst>
              <p:ext uri="{D42A27DB-BD31-4B8C-83A1-F6EECF244321}">
                <p14:modId xmlns:p14="http://schemas.microsoft.com/office/powerpoint/2010/main" val="2090834900"/>
              </p:ext>
            </p:extLst>
          </p:nvPr>
        </p:nvGraphicFramePr>
        <p:xfrm>
          <a:off x="366792" y="1815504"/>
          <a:ext cx="4179713" cy="401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4129114482"/>
              </p:ext>
            </p:extLst>
          </p:nvPr>
        </p:nvGraphicFramePr>
        <p:xfrm>
          <a:off x="5246332" y="1815504"/>
          <a:ext cx="4179713" cy="3744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ángulo 1"/>
          <p:cNvSpPr/>
          <p:nvPr/>
        </p:nvSpPr>
        <p:spPr>
          <a:xfrm>
            <a:off x="256640" y="1238643"/>
            <a:ext cx="4378817" cy="41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POR PARTE DEL EMPLEADOR </a:t>
            </a:r>
            <a:endParaRPr lang="es-CO" dirty="0">
              <a:solidFill>
                <a:schemeClr val="bg1"/>
              </a:solidFill>
            </a:endParaRPr>
          </a:p>
        </p:txBody>
      </p:sp>
      <p:sp>
        <p:nvSpPr>
          <p:cNvPr id="8" name="Rectángulo 7"/>
          <p:cNvSpPr/>
          <p:nvPr/>
        </p:nvSpPr>
        <p:spPr>
          <a:xfrm>
            <a:off x="5438989" y="1238643"/>
            <a:ext cx="4378817" cy="41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POR PARTE DE LOS TRABAJDORES </a:t>
            </a:r>
            <a:endParaRPr lang="es-CO" dirty="0">
              <a:solidFill>
                <a:schemeClr val="bg1"/>
              </a:solidFill>
            </a:endParaRPr>
          </a:p>
        </p:txBody>
      </p:sp>
      <p:pic>
        <p:nvPicPr>
          <p:cNvPr id="3" name="Imagen 2"/>
          <p:cNvPicPr>
            <a:picLocks noChangeAspect="1"/>
          </p:cNvPicPr>
          <p:nvPr/>
        </p:nvPicPr>
        <p:blipFill>
          <a:blip r:embed="rId13"/>
          <a:stretch>
            <a:fillRect/>
          </a:stretch>
        </p:blipFill>
        <p:spPr>
          <a:xfrm>
            <a:off x="5912979" y="3575560"/>
            <a:ext cx="927303" cy="992720"/>
          </a:xfrm>
          <a:prstGeom prst="rect">
            <a:avLst/>
          </a:prstGeom>
        </p:spPr>
      </p:pic>
      <p:pic>
        <p:nvPicPr>
          <p:cNvPr id="10" name="Imagen 9"/>
          <p:cNvPicPr>
            <a:picLocks noChangeAspect="1"/>
          </p:cNvPicPr>
          <p:nvPr/>
        </p:nvPicPr>
        <p:blipFill>
          <a:blip r:embed="rId14"/>
          <a:stretch>
            <a:fillRect/>
          </a:stretch>
        </p:blipFill>
        <p:spPr>
          <a:xfrm>
            <a:off x="5946331" y="1820619"/>
            <a:ext cx="924705" cy="992279"/>
          </a:xfrm>
          <a:prstGeom prst="rect">
            <a:avLst/>
          </a:prstGeom>
        </p:spPr>
      </p:pic>
      <p:pic>
        <p:nvPicPr>
          <p:cNvPr id="14" name="Imagen 13"/>
          <p:cNvPicPr>
            <a:picLocks noChangeAspect="1"/>
          </p:cNvPicPr>
          <p:nvPr/>
        </p:nvPicPr>
        <p:blipFill>
          <a:blip r:embed="rId15"/>
          <a:stretch>
            <a:fillRect/>
          </a:stretch>
        </p:blipFill>
        <p:spPr>
          <a:xfrm>
            <a:off x="560292" y="5215760"/>
            <a:ext cx="1566808" cy="1043372"/>
          </a:xfrm>
          <a:prstGeom prst="rect">
            <a:avLst/>
          </a:prstGeom>
        </p:spPr>
      </p:pic>
      <p:grpSp>
        <p:nvGrpSpPr>
          <p:cNvPr id="16" name="Grupo 15"/>
          <p:cNvGrpSpPr/>
          <p:nvPr/>
        </p:nvGrpSpPr>
        <p:grpSpPr>
          <a:xfrm>
            <a:off x="590343" y="6123120"/>
            <a:ext cx="1455550" cy="534872"/>
            <a:chOff x="273326" y="2486497"/>
            <a:chExt cx="1455550" cy="534872"/>
          </a:xfrm>
        </p:grpSpPr>
        <p:sp>
          <p:nvSpPr>
            <p:cNvPr id="17" name="Llamada rectangular 16"/>
            <p:cNvSpPr/>
            <p:nvPr/>
          </p:nvSpPr>
          <p:spPr>
            <a:xfrm>
              <a:off x="273326" y="2486497"/>
              <a:ext cx="1455550" cy="534872"/>
            </a:xfrm>
            <a:prstGeom prst="wedgeRectCallout">
              <a:avLst>
                <a:gd name="adj1" fmla="val 20250"/>
                <a:gd name="adj2" fmla="val -60700"/>
              </a:avLst>
            </a:prstGeom>
          </p:spPr>
          <p:style>
            <a:lnRef idx="0">
              <a:schemeClr val="lt1">
                <a:hueOff val="0"/>
                <a:satOff val="0"/>
                <a:lumOff val="0"/>
                <a:alphaOff val="0"/>
              </a:schemeClr>
            </a:lnRef>
            <a:fillRef idx="3">
              <a:schemeClr val="accent2">
                <a:hueOff val="-1976191"/>
                <a:satOff val="9467"/>
                <a:lumOff val="8758"/>
                <a:alphaOff val="0"/>
              </a:schemeClr>
            </a:fillRef>
            <a:effectRef idx="3">
              <a:schemeClr val="accent2">
                <a:hueOff val="-1976191"/>
                <a:satOff val="9467"/>
                <a:lumOff val="8758"/>
                <a:alphaOff val="0"/>
              </a:schemeClr>
            </a:effectRef>
            <a:fontRef idx="minor">
              <a:schemeClr val="lt1"/>
            </a:fontRef>
          </p:style>
          <p:txBody>
            <a:bodyPr/>
            <a:lstStyle/>
            <a:p>
              <a:pPr algn="ctr"/>
              <a:r>
                <a:rPr lang="es-CO" sz="1200" dirty="0" smtClean="0"/>
                <a:t>Erika </a:t>
              </a:r>
              <a:r>
                <a:rPr lang="es-CO" sz="1200" dirty="0" err="1" smtClean="0"/>
                <a:t>Garcia</a:t>
              </a:r>
              <a:r>
                <a:rPr lang="es-CO" sz="1200" dirty="0" smtClean="0"/>
                <a:t> </a:t>
              </a:r>
            </a:p>
            <a:p>
              <a:pPr algn="ctr"/>
              <a:r>
                <a:rPr lang="es-CO" sz="1200" dirty="0" smtClean="0"/>
                <a:t>Principal </a:t>
              </a:r>
              <a:endParaRPr lang="es-CO" sz="1200" dirty="0"/>
            </a:p>
          </p:txBody>
        </p:sp>
        <p:sp>
          <p:nvSpPr>
            <p:cNvPr id="18" name="Llamada rectangular 4"/>
            <p:cNvSpPr/>
            <p:nvPr/>
          </p:nvSpPr>
          <p:spPr>
            <a:xfrm>
              <a:off x="273326" y="2486497"/>
              <a:ext cx="1455550" cy="534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CO" sz="1500" kern="1200" dirty="0"/>
            </a:p>
          </p:txBody>
        </p:sp>
      </p:grpSp>
      <p:pic>
        <p:nvPicPr>
          <p:cNvPr id="19" name="Imagen 18"/>
          <p:cNvPicPr>
            <a:picLocks noChangeAspect="1"/>
          </p:cNvPicPr>
          <p:nvPr/>
        </p:nvPicPr>
        <p:blipFill>
          <a:blip r:embed="rId15"/>
          <a:stretch>
            <a:fillRect/>
          </a:stretch>
        </p:blipFill>
        <p:spPr>
          <a:xfrm>
            <a:off x="2611466" y="5215760"/>
            <a:ext cx="1566808" cy="1043372"/>
          </a:xfrm>
          <a:prstGeom prst="rect">
            <a:avLst/>
          </a:prstGeom>
        </p:spPr>
      </p:pic>
      <p:grpSp>
        <p:nvGrpSpPr>
          <p:cNvPr id="20" name="Grupo 19"/>
          <p:cNvGrpSpPr/>
          <p:nvPr/>
        </p:nvGrpSpPr>
        <p:grpSpPr>
          <a:xfrm>
            <a:off x="2667095" y="5994332"/>
            <a:ext cx="1788815" cy="590705"/>
            <a:chOff x="273326" y="2486497"/>
            <a:chExt cx="1788815" cy="590705"/>
          </a:xfrm>
        </p:grpSpPr>
        <p:sp>
          <p:nvSpPr>
            <p:cNvPr id="21" name="Llamada rectangular 20"/>
            <p:cNvSpPr/>
            <p:nvPr/>
          </p:nvSpPr>
          <p:spPr>
            <a:xfrm>
              <a:off x="298904" y="2542330"/>
              <a:ext cx="1763237" cy="534872"/>
            </a:xfrm>
            <a:prstGeom prst="wedgeRectCallout">
              <a:avLst>
                <a:gd name="adj1" fmla="val 20250"/>
                <a:gd name="adj2" fmla="val -60700"/>
              </a:avLst>
            </a:prstGeom>
          </p:spPr>
          <p:style>
            <a:lnRef idx="0">
              <a:schemeClr val="lt1">
                <a:hueOff val="0"/>
                <a:satOff val="0"/>
                <a:lumOff val="0"/>
                <a:alphaOff val="0"/>
              </a:schemeClr>
            </a:lnRef>
            <a:fillRef idx="3">
              <a:schemeClr val="accent2">
                <a:hueOff val="-1976191"/>
                <a:satOff val="9467"/>
                <a:lumOff val="8758"/>
                <a:alphaOff val="0"/>
              </a:schemeClr>
            </a:fillRef>
            <a:effectRef idx="3">
              <a:schemeClr val="accent2">
                <a:hueOff val="-1976191"/>
                <a:satOff val="9467"/>
                <a:lumOff val="8758"/>
                <a:alphaOff val="0"/>
              </a:schemeClr>
            </a:effectRef>
            <a:fontRef idx="minor">
              <a:schemeClr val="lt1"/>
            </a:fontRef>
          </p:style>
          <p:txBody>
            <a:bodyPr/>
            <a:lstStyle/>
            <a:p>
              <a:pPr algn="ctr"/>
              <a:r>
                <a:rPr lang="es-CO" sz="1200" b="1" dirty="0" smtClean="0"/>
                <a:t>Andrea Rincón </a:t>
              </a:r>
            </a:p>
            <a:p>
              <a:pPr algn="ctr"/>
              <a:r>
                <a:rPr lang="es-CO" sz="1200" b="1" dirty="0" smtClean="0"/>
                <a:t>Suplente</a:t>
              </a:r>
              <a:endParaRPr lang="es-CO" sz="1200" b="1" dirty="0"/>
            </a:p>
          </p:txBody>
        </p:sp>
        <p:sp>
          <p:nvSpPr>
            <p:cNvPr id="22" name="Llamada rectangular 4"/>
            <p:cNvSpPr/>
            <p:nvPr/>
          </p:nvSpPr>
          <p:spPr>
            <a:xfrm>
              <a:off x="273326" y="2486497"/>
              <a:ext cx="1455550" cy="534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s-CO" sz="1500" kern="1200" dirty="0"/>
            </a:p>
          </p:txBody>
        </p:sp>
      </p:grpSp>
      <p:sp>
        <p:nvSpPr>
          <p:cNvPr id="23" name="Rectángulo 22"/>
          <p:cNvSpPr/>
          <p:nvPr/>
        </p:nvSpPr>
        <p:spPr>
          <a:xfrm>
            <a:off x="5795493" y="5215761"/>
            <a:ext cx="1341197" cy="1442232"/>
          </a:xfrm>
          <a:prstGeom prst="rect">
            <a:avLst/>
          </a:prstGeom>
        </p:spPr>
        <p:style>
          <a:lnRef idx="0">
            <a:schemeClr val="lt1">
              <a:hueOff val="0"/>
              <a:satOff val="0"/>
              <a:lumOff val="0"/>
              <a:alphaOff val="0"/>
            </a:schemeClr>
          </a:lnRef>
          <a:fillRef idx="1">
            <a:schemeClr val="accent2">
              <a:tint val="50000"/>
              <a:hueOff val="-2755063"/>
              <a:satOff val="28303"/>
              <a:lumOff val="10255"/>
              <a:alphaOff val="0"/>
            </a:schemeClr>
          </a:fillRef>
          <a:effectRef idx="3">
            <a:schemeClr val="accent2">
              <a:tint val="50000"/>
              <a:hueOff val="-2755063"/>
              <a:satOff val="28303"/>
              <a:lumOff val="10255"/>
              <a:alphaOff val="0"/>
            </a:schemeClr>
          </a:effectRef>
          <a:fontRef idx="minor">
            <a:schemeClr val="lt1">
              <a:hueOff val="0"/>
              <a:satOff val="0"/>
              <a:lumOff val="0"/>
              <a:alphaOff val="0"/>
            </a:schemeClr>
          </a:fontRef>
        </p:style>
      </p:sp>
      <p:sp>
        <p:nvSpPr>
          <p:cNvPr id="24" name="Rectángulo 23"/>
          <p:cNvSpPr/>
          <p:nvPr/>
        </p:nvSpPr>
        <p:spPr>
          <a:xfrm>
            <a:off x="7693321" y="5215760"/>
            <a:ext cx="1333727" cy="1364034"/>
          </a:xfrm>
          <a:prstGeom prst="rect">
            <a:avLst/>
          </a:prstGeom>
        </p:spPr>
        <p:style>
          <a:lnRef idx="0">
            <a:schemeClr val="lt1">
              <a:hueOff val="0"/>
              <a:satOff val="0"/>
              <a:lumOff val="0"/>
              <a:alphaOff val="0"/>
            </a:schemeClr>
          </a:lnRef>
          <a:fillRef idx="1">
            <a:schemeClr val="accent2">
              <a:tint val="50000"/>
              <a:hueOff val="-2755063"/>
              <a:satOff val="28303"/>
              <a:lumOff val="10255"/>
              <a:alphaOff val="0"/>
            </a:schemeClr>
          </a:fillRef>
          <a:effectRef idx="3">
            <a:schemeClr val="accent2">
              <a:tint val="50000"/>
              <a:hueOff val="-2755063"/>
              <a:satOff val="28303"/>
              <a:lumOff val="10255"/>
              <a:alphaOff val="0"/>
            </a:schemeClr>
          </a:effectRef>
          <a:fontRef idx="minor">
            <a:schemeClr val="lt1">
              <a:hueOff val="0"/>
              <a:satOff val="0"/>
              <a:lumOff val="0"/>
              <a:alphaOff val="0"/>
            </a:schemeClr>
          </a:fontRef>
        </p:style>
      </p:sp>
      <p:sp>
        <p:nvSpPr>
          <p:cNvPr id="27" name="Rectángulo 26"/>
          <p:cNvSpPr/>
          <p:nvPr/>
        </p:nvSpPr>
        <p:spPr>
          <a:xfrm>
            <a:off x="7628397" y="6310378"/>
            <a:ext cx="1399164" cy="37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Jennifer Cuellar </a:t>
            </a:r>
          </a:p>
          <a:p>
            <a:pPr algn="ctr"/>
            <a:r>
              <a:rPr lang="es-CO" sz="1200" dirty="0" smtClean="0"/>
              <a:t>Suplente</a:t>
            </a:r>
            <a:endParaRPr lang="es-CO" sz="1200" dirty="0"/>
          </a:p>
        </p:txBody>
      </p:sp>
      <p:sp>
        <p:nvSpPr>
          <p:cNvPr id="28" name="Rectángulo 27"/>
          <p:cNvSpPr/>
          <p:nvPr/>
        </p:nvSpPr>
        <p:spPr>
          <a:xfrm>
            <a:off x="5677048" y="6207034"/>
            <a:ext cx="1399164" cy="534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Mireya López</a:t>
            </a:r>
          </a:p>
          <a:p>
            <a:pPr algn="ctr"/>
            <a:r>
              <a:rPr lang="es-CO" sz="1200" dirty="0" smtClean="0"/>
              <a:t>Principal</a:t>
            </a:r>
            <a:r>
              <a:rPr lang="es-CO" dirty="0" smtClean="0"/>
              <a:t> </a:t>
            </a:r>
            <a:endParaRPr lang="es-CO" dirty="0"/>
          </a:p>
        </p:txBody>
      </p:sp>
      <p:pic>
        <p:nvPicPr>
          <p:cNvPr id="29" name="Imagen 28"/>
          <p:cNvPicPr>
            <a:picLocks noChangeAspect="1"/>
          </p:cNvPicPr>
          <p:nvPr/>
        </p:nvPicPr>
        <p:blipFill>
          <a:blip r:embed="rId16"/>
          <a:stretch>
            <a:fillRect/>
          </a:stretch>
        </p:blipFill>
        <p:spPr>
          <a:xfrm>
            <a:off x="5969138" y="5260780"/>
            <a:ext cx="901898" cy="946254"/>
          </a:xfrm>
          <a:prstGeom prst="rect">
            <a:avLst/>
          </a:prstGeom>
        </p:spPr>
      </p:pic>
      <p:pic>
        <p:nvPicPr>
          <p:cNvPr id="30" name="Imagen 29"/>
          <p:cNvPicPr>
            <a:picLocks noChangeAspect="1"/>
          </p:cNvPicPr>
          <p:nvPr/>
        </p:nvPicPr>
        <p:blipFill>
          <a:blip r:embed="rId17"/>
          <a:stretch>
            <a:fillRect/>
          </a:stretch>
        </p:blipFill>
        <p:spPr>
          <a:xfrm>
            <a:off x="7827347" y="5227869"/>
            <a:ext cx="940006" cy="1054360"/>
          </a:xfrm>
          <a:prstGeom prst="rect">
            <a:avLst/>
          </a:prstGeom>
        </p:spPr>
      </p:pic>
    </p:spTree>
    <p:extLst>
      <p:ext uri="{BB962C8B-B14F-4D97-AF65-F5344CB8AC3E}">
        <p14:creationId xmlns:p14="http://schemas.microsoft.com/office/powerpoint/2010/main" val="3583911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11814" y="218403"/>
            <a:ext cx="1281618" cy="1153723"/>
          </a:xfrm>
          <a:prstGeom prst="rect">
            <a:avLst/>
          </a:prstGeom>
        </p:spPr>
      </p:pic>
      <p:sp>
        <p:nvSpPr>
          <p:cNvPr id="6" name="Rectángulo 5"/>
          <p:cNvSpPr/>
          <p:nvPr/>
        </p:nvSpPr>
        <p:spPr>
          <a:xfrm>
            <a:off x="1825949" y="54668"/>
            <a:ext cx="7600096" cy="740596"/>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ctr" defTabSz="457200">
              <a:spcBef>
                <a:spcPct val="0"/>
              </a:spcBef>
            </a:pPr>
            <a:r>
              <a:rPr lang="es-CO"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Comité </a:t>
            </a:r>
            <a:r>
              <a:rPr lang="es-CO" sz="32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de Convivencia</a:t>
            </a:r>
            <a:endParaRPr lang="es-ES" sz="3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graphicFrame>
        <p:nvGraphicFramePr>
          <p:cNvPr id="9" name="Diagrama 8"/>
          <p:cNvGraphicFramePr/>
          <p:nvPr>
            <p:extLst>
              <p:ext uri="{D42A27DB-BD31-4B8C-83A1-F6EECF244321}">
                <p14:modId xmlns:p14="http://schemas.microsoft.com/office/powerpoint/2010/main" val="2308735059"/>
              </p:ext>
            </p:extLst>
          </p:nvPr>
        </p:nvGraphicFramePr>
        <p:xfrm>
          <a:off x="366792" y="1815504"/>
          <a:ext cx="4179713" cy="401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709108524"/>
              </p:ext>
            </p:extLst>
          </p:nvPr>
        </p:nvGraphicFramePr>
        <p:xfrm>
          <a:off x="5246332" y="1815504"/>
          <a:ext cx="4179713" cy="4014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ángulo 1"/>
          <p:cNvSpPr/>
          <p:nvPr/>
        </p:nvSpPr>
        <p:spPr>
          <a:xfrm>
            <a:off x="256640" y="1238643"/>
            <a:ext cx="4378817" cy="41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POR PARTE DEL EMPLEADOR </a:t>
            </a:r>
            <a:endParaRPr lang="es-CO" dirty="0">
              <a:solidFill>
                <a:schemeClr val="bg1"/>
              </a:solidFill>
            </a:endParaRPr>
          </a:p>
        </p:txBody>
      </p:sp>
      <p:sp>
        <p:nvSpPr>
          <p:cNvPr id="8" name="Rectángulo 7"/>
          <p:cNvSpPr/>
          <p:nvPr/>
        </p:nvSpPr>
        <p:spPr>
          <a:xfrm>
            <a:off x="5438989" y="1238643"/>
            <a:ext cx="4378817" cy="41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bg1"/>
                </a:solidFill>
              </a:rPr>
              <a:t>POR PARTE DE LOS TRABAJDORES </a:t>
            </a:r>
            <a:endParaRPr lang="es-CO" dirty="0">
              <a:solidFill>
                <a:schemeClr val="bg1"/>
              </a:solidFill>
            </a:endParaRPr>
          </a:p>
        </p:txBody>
      </p:sp>
      <p:pic>
        <p:nvPicPr>
          <p:cNvPr id="4" name="Imagen 3"/>
          <p:cNvPicPr>
            <a:picLocks noChangeAspect="1"/>
          </p:cNvPicPr>
          <p:nvPr/>
        </p:nvPicPr>
        <p:blipFill>
          <a:blip r:embed="rId13"/>
          <a:stretch>
            <a:fillRect/>
          </a:stretch>
        </p:blipFill>
        <p:spPr>
          <a:xfrm>
            <a:off x="5795493" y="1815504"/>
            <a:ext cx="1131294" cy="1079766"/>
          </a:xfrm>
          <a:prstGeom prst="rect">
            <a:avLst/>
          </a:prstGeom>
        </p:spPr>
      </p:pic>
      <p:pic>
        <p:nvPicPr>
          <p:cNvPr id="11" name="Imagen 10"/>
          <p:cNvPicPr>
            <a:picLocks noChangeAspect="1"/>
          </p:cNvPicPr>
          <p:nvPr/>
        </p:nvPicPr>
        <p:blipFill>
          <a:blip r:embed="rId14"/>
          <a:stretch>
            <a:fillRect/>
          </a:stretch>
        </p:blipFill>
        <p:spPr>
          <a:xfrm>
            <a:off x="7626614" y="1815504"/>
            <a:ext cx="1180489" cy="1092469"/>
          </a:xfrm>
          <a:prstGeom prst="rect">
            <a:avLst/>
          </a:prstGeom>
        </p:spPr>
      </p:pic>
      <p:pic>
        <p:nvPicPr>
          <p:cNvPr id="12" name="Imagen 11"/>
          <p:cNvPicPr>
            <a:picLocks noChangeAspect="1"/>
          </p:cNvPicPr>
          <p:nvPr/>
        </p:nvPicPr>
        <p:blipFill>
          <a:blip r:embed="rId15"/>
          <a:stretch>
            <a:fillRect/>
          </a:stretch>
        </p:blipFill>
        <p:spPr>
          <a:xfrm>
            <a:off x="5795494" y="4132015"/>
            <a:ext cx="1131294" cy="1092469"/>
          </a:xfrm>
          <a:prstGeom prst="rect">
            <a:avLst/>
          </a:prstGeom>
        </p:spPr>
      </p:pic>
      <p:pic>
        <p:nvPicPr>
          <p:cNvPr id="13" name="Imagen 12"/>
          <p:cNvPicPr>
            <a:picLocks noChangeAspect="1"/>
          </p:cNvPicPr>
          <p:nvPr/>
        </p:nvPicPr>
        <p:blipFill>
          <a:blip r:embed="rId16"/>
          <a:stretch>
            <a:fillRect/>
          </a:stretch>
        </p:blipFill>
        <p:spPr>
          <a:xfrm>
            <a:off x="7867097" y="4132015"/>
            <a:ext cx="940006" cy="1206797"/>
          </a:xfrm>
          <a:prstGeom prst="rect">
            <a:avLst/>
          </a:prstGeom>
        </p:spPr>
      </p:pic>
    </p:spTree>
    <p:extLst>
      <p:ext uri="{BB962C8B-B14F-4D97-AF65-F5344CB8AC3E}">
        <p14:creationId xmlns:p14="http://schemas.microsoft.com/office/powerpoint/2010/main" val="421348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291" y="2625892"/>
            <a:ext cx="3619500" cy="2857500"/>
          </a:xfrm>
          <a:prstGeom prst="rect">
            <a:avLst/>
          </a:prstGeom>
        </p:spPr>
      </p:pic>
      <p:graphicFrame>
        <p:nvGraphicFramePr>
          <p:cNvPr id="4" name="Diagrama 3"/>
          <p:cNvGraphicFramePr/>
          <p:nvPr>
            <p:extLst>
              <p:ext uri="{D42A27DB-BD31-4B8C-83A1-F6EECF244321}">
                <p14:modId xmlns:p14="http://schemas.microsoft.com/office/powerpoint/2010/main" val="1231480534"/>
              </p:ext>
            </p:extLst>
          </p:nvPr>
        </p:nvGraphicFramePr>
        <p:xfrm>
          <a:off x="488540" y="1907748"/>
          <a:ext cx="5736093" cy="3908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211814" y="218403"/>
            <a:ext cx="1281618" cy="1153723"/>
          </a:xfrm>
          <a:prstGeom prst="rect">
            <a:avLst/>
          </a:prstGeom>
        </p:spPr>
      </p:pic>
      <p:sp>
        <p:nvSpPr>
          <p:cNvPr id="7" name="Rectángulo 6"/>
          <p:cNvSpPr/>
          <p:nvPr/>
        </p:nvSpPr>
        <p:spPr>
          <a:xfrm>
            <a:off x="1691695" y="541129"/>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Comité Paritario de Seguridad y Salud en el trabajo (COPASST)</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840697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11814" y="218403"/>
            <a:ext cx="1281618" cy="1153723"/>
          </a:xfrm>
          <a:prstGeom prst="rect">
            <a:avLst/>
          </a:prstGeom>
        </p:spPr>
      </p:pic>
      <p:sp>
        <p:nvSpPr>
          <p:cNvPr id="6" name="Rectángulo 5"/>
          <p:cNvSpPr/>
          <p:nvPr/>
        </p:nvSpPr>
        <p:spPr>
          <a:xfrm>
            <a:off x="1691695" y="541129"/>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Comité Paritario de Seguridad y Salud en el trabajo (COPASST)</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graphicFrame>
        <p:nvGraphicFramePr>
          <p:cNvPr id="9" name="Diagrama 8"/>
          <p:cNvGraphicFramePr/>
          <p:nvPr>
            <p:extLst>
              <p:ext uri="{D42A27DB-BD31-4B8C-83A1-F6EECF244321}">
                <p14:modId xmlns:p14="http://schemas.microsoft.com/office/powerpoint/2010/main" val="4145592355"/>
              </p:ext>
            </p:extLst>
          </p:nvPr>
        </p:nvGraphicFramePr>
        <p:xfrm>
          <a:off x="356193" y="2671009"/>
          <a:ext cx="4179713" cy="3744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911144043"/>
              </p:ext>
            </p:extLst>
          </p:nvPr>
        </p:nvGraphicFramePr>
        <p:xfrm>
          <a:off x="5112078" y="2751221"/>
          <a:ext cx="4179713" cy="3744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8046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1560" y="3247925"/>
            <a:ext cx="2353734" cy="1323439"/>
          </a:xfrm>
          <a:prstGeom prst="rect">
            <a:avLst/>
          </a:prstGeom>
        </p:spPr>
        <p:txBody>
          <a:bodyPr wrap="square">
            <a:spAutoFit/>
          </a:bodyPr>
          <a:lstStyle/>
          <a:p>
            <a:pPr algn="ctr"/>
            <a:r>
              <a:rPr lang="es-ES" sz="2000" dirty="0">
                <a:solidFill>
                  <a:srgbClr val="000000"/>
                </a:solidFill>
                <a:latin typeface="Calibri" panose="020F0502020204030204" pitchFamily="34" charset="0"/>
                <a:ea typeface="Cambria" panose="02040503050406030204" pitchFamily="18" charset="0"/>
                <a:cs typeface="Calibri" panose="020F0502020204030204" pitchFamily="34" charset="0"/>
              </a:rPr>
              <a:t>Protegen su integridad física. Dentro de ellos podemos tener:</a:t>
            </a:r>
            <a:endParaRPr lang="es-CO" sz="2000" dirty="0">
              <a:latin typeface="Calibri" panose="020F0502020204030204" pitchFamily="34" charset="0"/>
              <a:ea typeface="MS Mincho"/>
              <a:cs typeface="Calibri" panose="020F0502020204030204" pitchFamily="34" charset="0"/>
            </a:endParaRPr>
          </a:p>
        </p:txBody>
      </p:sp>
      <p:graphicFrame>
        <p:nvGraphicFramePr>
          <p:cNvPr id="5" name="Diagrama 4"/>
          <p:cNvGraphicFramePr/>
          <p:nvPr>
            <p:extLst>
              <p:ext uri="{D42A27DB-BD31-4B8C-83A1-F6EECF244321}">
                <p14:modId xmlns:p14="http://schemas.microsoft.com/office/powerpoint/2010/main" val="2561497495"/>
              </p:ext>
            </p:extLst>
          </p:nvPr>
        </p:nvGraphicFramePr>
        <p:xfrm>
          <a:off x="2909247" y="2257771"/>
          <a:ext cx="63048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356809" y="153107"/>
            <a:ext cx="1281618" cy="1153723"/>
          </a:xfrm>
          <a:prstGeom prst="rect">
            <a:avLst/>
          </a:prstGeom>
        </p:spPr>
      </p:pic>
      <p:sp>
        <p:nvSpPr>
          <p:cNvPr id="8" name="Rectángulo 7"/>
          <p:cNvSpPr/>
          <p:nvPr/>
        </p:nvSpPr>
        <p:spPr>
          <a:xfrm>
            <a:off x="1638427" y="475833"/>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Comité Paritario de Seguridad y Salud en el trabajo (COPASST)</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10369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00502" y="399748"/>
            <a:ext cx="1281618" cy="1153723"/>
          </a:xfrm>
          <a:prstGeom prst="rect">
            <a:avLst/>
          </a:prstGeom>
        </p:spPr>
      </p:pic>
      <p:sp>
        <p:nvSpPr>
          <p:cNvPr id="13" name="Rectángulo 12"/>
          <p:cNvSpPr/>
          <p:nvPr/>
        </p:nvSpPr>
        <p:spPr>
          <a:xfrm>
            <a:off x="1682120" y="722474"/>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Emergencias y Evacuación</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graphicFrame>
        <p:nvGraphicFramePr>
          <p:cNvPr id="18" name="Diagrama 17"/>
          <p:cNvGraphicFramePr/>
          <p:nvPr>
            <p:extLst>
              <p:ext uri="{D42A27DB-BD31-4B8C-83A1-F6EECF244321}">
                <p14:modId xmlns:p14="http://schemas.microsoft.com/office/powerpoint/2010/main" val="734115379"/>
              </p:ext>
            </p:extLst>
          </p:nvPr>
        </p:nvGraphicFramePr>
        <p:xfrm>
          <a:off x="3429622" y="187619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ángulo 18"/>
          <p:cNvSpPr/>
          <p:nvPr/>
        </p:nvSpPr>
        <p:spPr>
          <a:xfrm>
            <a:off x="764079" y="2726998"/>
            <a:ext cx="2489200" cy="2585323"/>
          </a:xfrm>
          <a:prstGeom prst="rect">
            <a:avLst/>
          </a:prstGeom>
        </p:spPr>
        <p:txBody>
          <a:bodyPr wrap="square">
            <a:spAutoFit/>
          </a:bodyPr>
          <a:lstStyle/>
          <a:p>
            <a:pPr algn="just">
              <a:spcAft>
                <a:spcPts val="0"/>
              </a:spcAft>
            </a:pPr>
            <a:r>
              <a:rPr lang="es-ES" dirty="0" smtClean="0">
                <a:solidFill>
                  <a:srgbClr val="000000"/>
                </a:solidFill>
                <a:latin typeface="Calibri Light" panose="020F0302020204030204" pitchFamily="34" charset="0"/>
                <a:ea typeface="Cambria" panose="02040503050406030204" pitchFamily="18" charset="0"/>
                <a:cs typeface="Cambria" panose="02040503050406030204" pitchFamily="18" charset="0"/>
              </a:rPr>
              <a:t>Evento </a:t>
            </a:r>
            <a:r>
              <a:rPr lang="es-ES" dirty="0">
                <a:solidFill>
                  <a:srgbClr val="000000"/>
                </a:solidFill>
                <a:latin typeface="Calibri Light" panose="020F0302020204030204" pitchFamily="34" charset="0"/>
                <a:ea typeface="Cambria" panose="02040503050406030204" pitchFamily="18" charset="0"/>
                <a:cs typeface="Cambria" panose="02040503050406030204" pitchFamily="18" charset="0"/>
              </a:rPr>
              <a:t>imprevisto que pone en peligro la vida, la integridad física de las personas y que puede generar daños en edificaciones y el medio ambiente; eventos que requieren de acción inmediata. </a:t>
            </a:r>
            <a:endParaRPr lang="es-CO"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788367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0928" y="2583616"/>
            <a:ext cx="2994162" cy="2031325"/>
          </a:xfrm>
          <a:prstGeom prst="rect">
            <a:avLst/>
          </a:prstGeom>
        </p:spPr>
        <p:txBody>
          <a:bodyPr wrap="square">
            <a:spAutoFit/>
          </a:bodyPr>
          <a:lstStyle/>
          <a:p>
            <a:r>
              <a:rPr lang="es-ES" b="1" dirty="0" smtClean="0">
                <a:latin typeface="Calibri" panose="020F0502020204030204" pitchFamily="34" charset="0"/>
                <a:cs typeface="Calibri" panose="020F0502020204030204" pitchFamily="34" charset="0"/>
              </a:rPr>
              <a:t>RYC TEMPORALES S.A.S. </a:t>
            </a:r>
            <a:r>
              <a:rPr lang="es-CO" dirty="0" smtClean="0">
                <a:latin typeface="Calibri" panose="020F0502020204030204" pitchFamily="34" charset="0"/>
                <a:cs typeface="Calibri" panose="020F0502020204030204" pitchFamily="34" charset="0"/>
              </a:rPr>
              <a:t>establece </a:t>
            </a:r>
            <a:r>
              <a:rPr lang="es-CO" dirty="0">
                <a:latin typeface="Calibri" panose="020F0502020204030204" pitchFamily="34" charset="0"/>
                <a:cs typeface="Calibri" panose="020F0502020204030204" pitchFamily="34" charset="0"/>
              </a:rPr>
              <a:t>como sistema de organización para emergencias </a:t>
            </a:r>
            <a:r>
              <a:rPr lang="es-CO" dirty="0" smtClean="0">
                <a:latin typeface="Calibri" panose="020F0502020204030204" pitchFamily="34" charset="0"/>
                <a:cs typeface="Calibri" panose="020F0502020204030204" pitchFamily="34" charset="0"/>
              </a:rPr>
              <a:t>el siguiente gráfico; </a:t>
            </a:r>
            <a:r>
              <a:rPr lang="es-CO" dirty="0">
                <a:latin typeface="Calibri" panose="020F0502020204030204" pitchFamily="34" charset="0"/>
                <a:cs typeface="Calibri" panose="020F0502020204030204" pitchFamily="34" charset="0"/>
              </a:rPr>
              <a:t>esto para asegurar la efectividad del plan de emergencias.</a:t>
            </a:r>
          </a:p>
        </p:txBody>
      </p:sp>
      <p:graphicFrame>
        <p:nvGraphicFramePr>
          <p:cNvPr id="5" name="Diagrama 4"/>
          <p:cNvGraphicFramePr>
            <a:graphicFrameLocks/>
          </p:cNvGraphicFramePr>
          <p:nvPr>
            <p:extLst>
              <p:ext uri="{D42A27DB-BD31-4B8C-83A1-F6EECF244321}">
                <p14:modId xmlns:p14="http://schemas.microsoft.com/office/powerpoint/2010/main" val="2470661817"/>
              </p:ext>
            </p:extLst>
          </p:nvPr>
        </p:nvGraphicFramePr>
        <p:xfrm>
          <a:off x="3068053" y="2918093"/>
          <a:ext cx="6210679" cy="320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400502" y="399748"/>
            <a:ext cx="1281618" cy="1153723"/>
          </a:xfrm>
          <a:prstGeom prst="rect">
            <a:avLst/>
          </a:prstGeom>
        </p:spPr>
      </p:pic>
      <p:sp>
        <p:nvSpPr>
          <p:cNvPr id="8" name="Rectángulo 7"/>
          <p:cNvSpPr/>
          <p:nvPr/>
        </p:nvSpPr>
        <p:spPr>
          <a:xfrm>
            <a:off x="1958846" y="722474"/>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ESTRUCTURA ORGANIZACIONAL PARA EMERGENCIAS</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405639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11814" y="218403"/>
            <a:ext cx="1281618" cy="1153723"/>
          </a:xfrm>
          <a:prstGeom prst="rect">
            <a:avLst/>
          </a:prstGeom>
        </p:spPr>
      </p:pic>
      <p:sp>
        <p:nvSpPr>
          <p:cNvPr id="9" name="Rectángulo 8"/>
          <p:cNvSpPr/>
          <p:nvPr/>
        </p:nvSpPr>
        <p:spPr>
          <a:xfrm>
            <a:off x="1691695" y="541129"/>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r" defTabSz="457200">
              <a:spcBef>
                <a:spcPct val="0"/>
              </a:spcBef>
            </a:pPr>
            <a:r>
              <a:rPr lang="es-CO" sz="4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INTEGRANTES DE LA BRIGADA DE EMERGENCIAS </a:t>
            </a:r>
            <a:endParaRPr lang="es-ES" sz="4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endParaRPr>
          </a:p>
        </p:txBody>
      </p:sp>
      <p:graphicFrame>
        <p:nvGraphicFramePr>
          <p:cNvPr id="10" name="Diagrama 9"/>
          <p:cNvGraphicFramePr/>
          <p:nvPr>
            <p:extLst>
              <p:ext uri="{D42A27DB-BD31-4B8C-83A1-F6EECF244321}">
                <p14:modId xmlns:p14="http://schemas.microsoft.com/office/powerpoint/2010/main" val="1017893843"/>
              </p:ext>
            </p:extLst>
          </p:nvPr>
        </p:nvGraphicFramePr>
        <p:xfrm>
          <a:off x="2413593" y="2502568"/>
          <a:ext cx="5879577" cy="3744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00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095274" y="716563"/>
            <a:ext cx="1996307" cy="1797092"/>
          </a:xfrm>
          <a:prstGeom prst="rect">
            <a:avLst/>
          </a:prstGeom>
        </p:spPr>
      </p:pic>
      <p:sp>
        <p:nvSpPr>
          <p:cNvPr id="6" name="Rectángulo 5"/>
          <p:cNvSpPr/>
          <p:nvPr/>
        </p:nvSpPr>
        <p:spPr>
          <a:xfrm>
            <a:off x="1293380" y="2237582"/>
            <a:ext cx="7600096" cy="830997"/>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algn="ctr" defTabSz="457200">
              <a:spcBef>
                <a:spcPct val="0"/>
              </a:spcBef>
            </a:pPr>
            <a:r>
              <a:rPr lang="es-CO" sz="1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j-ea"/>
                <a:cs typeface="Calibri" panose="020F0502020204030204" pitchFamily="34" charset="0"/>
              </a:rPr>
              <a:t>GRACIAS</a:t>
            </a:r>
          </a:p>
        </p:txBody>
      </p:sp>
      <p:sp>
        <p:nvSpPr>
          <p:cNvPr id="3" name="Marcador de contenido 2"/>
          <p:cNvSpPr>
            <a:spLocks noGrp="1"/>
          </p:cNvSpPr>
          <p:nvPr>
            <p:ph idx="1"/>
          </p:nvPr>
        </p:nvSpPr>
        <p:spPr>
          <a:xfrm>
            <a:off x="1873036" y="3934852"/>
            <a:ext cx="6440785" cy="1695927"/>
          </a:xfrm>
        </p:spPr>
        <p:txBody>
          <a:bodyPr/>
          <a:lstStyle/>
          <a:p>
            <a:pPr marL="0" indent="0" algn="ctr">
              <a:buNone/>
            </a:pPr>
            <a:endParaRPr lang="es-CO" dirty="0">
              <a:latin typeface="Calibri" panose="020F0502020204030204" pitchFamily="34" charset="0"/>
              <a:cs typeface="Calibri" panose="020F0502020204030204" pitchFamily="34" charset="0"/>
            </a:endParaRPr>
          </a:p>
          <a:p>
            <a:pPr marL="0" indent="0" algn="ctr">
              <a:buNone/>
            </a:pPr>
            <a:r>
              <a:rPr lang="es-CO" dirty="0" smtClean="0">
                <a:latin typeface="Calibri" panose="020F0502020204030204" pitchFamily="34" charset="0"/>
                <a:cs typeface="Calibri" panose="020F0502020204030204" pitchFamily="34" charset="0"/>
              </a:rPr>
              <a:t>PARA MÁS INFORMACIÓN COMUNÍQUESE CON NOSOTROS </a:t>
            </a:r>
            <a:endParaRPr lang="es-CO" dirty="0">
              <a:latin typeface="Calibri" panose="020F0502020204030204" pitchFamily="34" charset="0"/>
              <a:cs typeface="Calibri" panose="020F0502020204030204" pitchFamily="34" charset="0"/>
            </a:endParaRPr>
          </a:p>
          <a:p>
            <a:pPr algn="ctr">
              <a:buFont typeface="Arial" panose="020B0604020202020204" pitchFamily="34" charset="0"/>
              <a:buChar char="•"/>
            </a:pPr>
            <a:r>
              <a:rPr lang="es-CO" b="1" dirty="0">
                <a:latin typeface="Calibri" panose="020F0502020204030204" pitchFamily="34" charset="0"/>
                <a:cs typeface="Calibri" panose="020F0502020204030204" pitchFamily="34" charset="0"/>
              </a:rPr>
              <a:t>Correo:</a:t>
            </a:r>
            <a:r>
              <a:rPr lang="es-CO" dirty="0">
                <a:latin typeface="Calibri" panose="020F0502020204030204" pitchFamily="34" charset="0"/>
                <a:cs typeface="Calibri" panose="020F0502020204030204" pitchFamily="34" charset="0"/>
              </a:rPr>
              <a:t> </a:t>
            </a:r>
            <a:r>
              <a:rPr lang="es-CO" u="sng" dirty="0">
                <a:latin typeface="Calibri" panose="020F0502020204030204" pitchFamily="34" charset="0"/>
                <a:cs typeface="Calibri" panose="020F0502020204030204" pitchFamily="34" charset="0"/>
                <a:hlinkClick r:id="rId3"/>
              </a:rPr>
              <a:t>RYCTEMPORALES@GMAIL.COM</a:t>
            </a:r>
            <a:endParaRPr lang="es-CO" dirty="0">
              <a:latin typeface="Calibri" panose="020F0502020204030204" pitchFamily="34" charset="0"/>
              <a:cs typeface="Calibri" panose="020F0502020204030204" pitchFamily="34" charset="0"/>
            </a:endParaRPr>
          </a:p>
          <a:p>
            <a:pPr algn="ctr">
              <a:buFont typeface="Arial" panose="020B0604020202020204" pitchFamily="34" charset="0"/>
              <a:buChar char="•"/>
            </a:pPr>
            <a:r>
              <a:rPr lang="es-CO" b="1" dirty="0" smtClean="0">
                <a:latin typeface="Calibri" panose="020F0502020204030204" pitchFamily="34" charset="0"/>
                <a:cs typeface="Calibri" panose="020F0502020204030204" pitchFamily="34" charset="0"/>
              </a:rPr>
              <a:t>Teléfono</a:t>
            </a:r>
            <a:r>
              <a:rPr lang="es-CO" b="1" dirty="0">
                <a:latin typeface="Calibri" panose="020F0502020204030204" pitchFamily="34" charset="0"/>
                <a:cs typeface="Calibri" panose="020F0502020204030204" pitchFamily="34" charset="0"/>
              </a:rPr>
              <a:t>:</a:t>
            </a:r>
            <a:r>
              <a:rPr lang="es-CO" dirty="0">
                <a:latin typeface="Calibri" panose="020F0502020204030204" pitchFamily="34" charset="0"/>
                <a:cs typeface="Calibri" panose="020F0502020204030204" pitchFamily="34" charset="0"/>
              </a:rPr>
              <a:t> 2855700 EXT 108</a:t>
            </a:r>
          </a:p>
          <a:p>
            <a:pPr>
              <a:buFont typeface="Arial" panose="020B0604020202020204" pitchFamily="34" charset="0"/>
              <a:buChar char="•"/>
            </a:pPr>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8210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20479" y="259722"/>
            <a:ext cx="1281618" cy="1153723"/>
          </a:xfrm>
          <a:prstGeom prst="rect">
            <a:avLst/>
          </a:prstGeom>
        </p:spPr>
      </p:pic>
      <p:sp>
        <p:nvSpPr>
          <p:cNvPr id="9" name="21 Título"/>
          <p:cNvSpPr txBox="1">
            <a:spLocks/>
          </p:cNvSpPr>
          <p:nvPr/>
        </p:nvSpPr>
        <p:spPr>
          <a:xfrm>
            <a:off x="2368061" y="814951"/>
            <a:ext cx="6623539" cy="1115308"/>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6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a:t>
            </a:r>
            <a:r>
              <a:rPr lang="es-ES" sz="66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ISIÓN</a:t>
            </a:r>
            <a:endParaRPr lang="es-CO" sz="6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4" name="3 CuadroTexto"/>
          <p:cNvSpPr txBox="1"/>
          <p:nvPr/>
        </p:nvSpPr>
        <p:spPr>
          <a:xfrm>
            <a:off x="4431322" y="2339277"/>
            <a:ext cx="4888523" cy="2554545"/>
          </a:xfrm>
          <a:prstGeom prst="rect">
            <a:avLst/>
          </a:prstGeom>
          <a:noFill/>
        </p:spPr>
        <p:txBody>
          <a:bodyPr wrap="square" rtlCol="0">
            <a:spAutoFit/>
          </a:bodyPr>
          <a:lstStyle/>
          <a:p>
            <a:pPr algn="ctr"/>
            <a:r>
              <a:rPr lang="es-ES" sz="2000" dirty="0" smtClean="0">
                <a:latin typeface="Calibri" panose="020F0502020204030204" pitchFamily="34" charset="0"/>
                <a:ea typeface="Arial Unicode MS" pitchFamily="34" charset="-128"/>
                <a:cs typeface="Calibri" panose="020F0502020204030204" pitchFamily="34" charset="0"/>
              </a:rPr>
              <a:t>Será  </a:t>
            </a:r>
            <a:r>
              <a:rPr lang="es-ES" sz="2000" dirty="0">
                <a:latin typeface="Calibri" panose="020F0502020204030204" pitchFamily="34" charset="0"/>
                <a:ea typeface="Arial Unicode MS" pitchFamily="34" charset="-128"/>
                <a:cs typeface="Calibri" panose="020F0502020204030204" pitchFamily="34" charset="0"/>
              </a:rPr>
              <a:t>reconocida en  5 años como una compañía líder  a Nivel Nacional en  el gremio de las empresas de servicios temporales, contando con sedes en las principales ciudades del país, donde seremos reconocidos como una empresa de proyección internacional por optimizar procesos y brindar la mayor calidad humana .</a:t>
            </a:r>
            <a:endParaRPr lang="es-CO" sz="2000" dirty="0">
              <a:latin typeface="Calibri" panose="020F0502020204030204" pitchFamily="34" charset="0"/>
              <a:ea typeface="Arial Unicode MS" pitchFamily="34" charset="-128"/>
              <a:cs typeface="Calibri" panose="020F0502020204030204" pitchFamily="34" charset="0"/>
            </a:endParaRPr>
          </a:p>
        </p:txBody>
      </p:sp>
      <p:pic>
        <p:nvPicPr>
          <p:cNvPr id="7172" name="Picture 4" descr="http://smesecurityframework.com.au/wp-content/uploads/2015/05/bigstock-D-Small-People-Checklist-127758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709" y="1372605"/>
            <a:ext cx="2989257" cy="437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998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TRABAJADOR 3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42" b="89913" l="5443" r="100000">
                        <a14:foregroundMark x1="15965" y1="49057" x2="15965" y2="49057"/>
                        <a14:foregroundMark x1="11684" y1="46226" x2="11684" y2="46226"/>
                        <a14:foregroundMark x1="11393" y1="46226" x2="10885" y2="45138"/>
                        <a14:foregroundMark x1="74093" y1="47678" x2="74093" y2="47678"/>
                        <a14:foregroundMark x1="73004" y1="39985" x2="73004" y2="39985"/>
                        <a14:foregroundMark x1="67562" y1="34035" x2="67562" y2="34035"/>
                        <a14:foregroundMark x1="65022" y1="38607" x2="65022" y2="38607"/>
                        <a14:foregroundMark x1="77213" y1="26923" x2="77213" y2="26923"/>
                        <a14:foregroundMark x1="71843" y1="28374" x2="71843" y2="28374"/>
                        <a14:foregroundMark x1="82366" y1="31495" x2="95646" y2="43977"/>
                        <a14:foregroundMark x1="60522" y1="57837" x2="62482" y2="75472"/>
                        <a14:foregroundMark x1="16255" y1="58128" x2="13135" y2="44557"/>
                        <a14:foregroundMark x1="11103" y1="48258" x2="10885" y2="42017"/>
                        <a14:foregroundMark x1="12845" y1="43977" x2="7765" y2="52758"/>
                        <a14:foregroundMark x1="84325" y1="26415" x2="95646" y2="37446"/>
                        <a14:foregroundMark x1="69303" y1="55588" x2="74673" y2="76343"/>
                      </a14:backgroundRemoval>
                    </a14:imgEffect>
                  </a14:imgLayer>
                </a14:imgProps>
              </a:ext>
              <a:ext uri="{28A0092B-C50C-407E-A947-70E740481C1C}">
                <a14:useLocalDpi xmlns:a14="http://schemas.microsoft.com/office/drawing/2010/main" val="0"/>
              </a:ext>
            </a:extLst>
          </a:blip>
          <a:srcRect/>
          <a:stretch>
            <a:fillRect/>
          </a:stretch>
        </p:blipFill>
        <p:spPr bwMode="auto">
          <a:xfrm>
            <a:off x="497827" y="2442574"/>
            <a:ext cx="4415424" cy="441542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4"/>
          <a:stretch>
            <a:fillRect/>
          </a:stretch>
        </p:blipFill>
        <p:spPr>
          <a:xfrm>
            <a:off x="320479" y="259722"/>
            <a:ext cx="1281618" cy="1153723"/>
          </a:xfrm>
          <a:prstGeom prst="rect">
            <a:avLst/>
          </a:prstGeom>
        </p:spPr>
      </p:pic>
      <p:sp>
        <p:nvSpPr>
          <p:cNvPr id="8" name="21 Título"/>
          <p:cNvSpPr>
            <a:spLocks noGrp="1"/>
          </p:cNvSpPr>
          <p:nvPr>
            <p:ph type="title"/>
          </p:nvPr>
        </p:nvSpPr>
        <p:spPr>
          <a:xfrm rot="5400000">
            <a:off x="5861856" y="-1046952"/>
            <a:ext cx="1022880" cy="4612216"/>
          </a:xfrm>
          <a:ln>
            <a:noFill/>
          </a:ln>
          <a:effectLst>
            <a:outerShdw blurRad="50800" dist="38100" dir="2700000" algn="tl" rotWithShape="0">
              <a:prstClr val="black">
                <a:alpha val="40000"/>
              </a:prstClr>
            </a:outerShdw>
          </a:effectLst>
        </p:spPr>
        <p:txBody>
          <a:bodyPr vert="vert270">
            <a:noAutofit/>
          </a:bodyPr>
          <a:lstStyle/>
          <a:p>
            <a:pPr algn="ctr"/>
            <a:r>
              <a:rPr lang="es-ES" sz="72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VALORES</a:t>
            </a:r>
            <a:endParaRPr lang="es-CO" sz="7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2" name="Rectángulo 1"/>
          <p:cNvSpPr/>
          <p:nvPr/>
        </p:nvSpPr>
        <p:spPr>
          <a:xfrm>
            <a:off x="3757808" y="2121497"/>
            <a:ext cx="5439799" cy="2185214"/>
          </a:xfrm>
          <a:prstGeom prst="rect">
            <a:avLst/>
          </a:prstGeom>
        </p:spPr>
        <p:txBody>
          <a:bodyPr wrap="square">
            <a:spAutoFit/>
          </a:bodyPr>
          <a:lstStyle/>
          <a:p>
            <a:pPr algn="ctr"/>
            <a:r>
              <a:rPr lang="es-CO" sz="2000" dirty="0" smtClean="0">
                <a:latin typeface="Calibri" panose="020F0502020204030204" pitchFamily="34" charset="0"/>
                <a:ea typeface="MingLiU-ExtB" panose="02020500000000000000" pitchFamily="18" charset="-120"/>
                <a:cs typeface="Calibri" panose="020F0502020204030204" pitchFamily="34" charset="0"/>
              </a:rPr>
              <a:t>Los valores organizacionales son el conjunto de</a:t>
            </a:r>
          </a:p>
          <a:p>
            <a:pPr algn="ctr"/>
            <a:r>
              <a:rPr lang="es-CO" sz="2000" dirty="0" smtClean="0">
                <a:latin typeface="Calibri" panose="020F0502020204030204" pitchFamily="34" charset="0"/>
                <a:ea typeface="MingLiU-ExtB" panose="02020500000000000000" pitchFamily="18" charset="-120"/>
                <a:cs typeface="Calibri" panose="020F0502020204030204" pitchFamily="34" charset="0"/>
              </a:rPr>
              <a:t>principios por los que se rigen los Colaboradores y empleados de un grupo de personas. Estos trabajan juntos para conseguir el mismo objetivo, ya sea una</a:t>
            </a:r>
          </a:p>
          <a:p>
            <a:pPr algn="ctr"/>
            <a:r>
              <a:rPr lang="es-CO" sz="2000" dirty="0" smtClean="0">
                <a:latin typeface="Calibri" panose="020F0502020204030204" pitchFamily="34" charset="0"/>
                <a:ea typeface="MingLiU-ExtB" panose="02020500000000000000" pitchFamily="18" charset="-120"/>
                <a:cs typeface="Calibri" panose="020F0502020204030204" pitchFamily="34" charset="0"/>
              </a:rPr>
              <a:t>              empresa o una institución.</a:t>
            </a:r>
          </a:p>
          <a:p>
            <a:pPr algn="ctr"/>
            <a:endParaRPr lang="es-CO"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82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TRABAJADOR 3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000" l="0" r="90000">
                        <a14:foregroundMark x1="14250" y1="8125" x2="14250" y2="8125"/>
                        <a14:foregroundMark x1="16250" y1="5750" x2="29333" y2="27563"/>
                        <a14:foregroundMark x1="23333" y1="3625" x2="41833" y2="11938"/>
                        <a14:foregroundMark x1="17083" y1="4500" x2="12250" y2="26500"/>
                        <a14:foregroundMark x1="16750" y1="4938" x2="8833" y2="10438"/>
                        <a14:foregroundMark x1="8250" y1="10688" x2="7083" y2="20063"/>
                        <a14:foregroundMark x1="7083" y1="20063" x2="18250" y2="29500"/>
                        <a14:foregroundMark x1="18250" y1="29500" x2="33000" y2="30562"/>
                        <a14:foregroundMark x1="33000" y1="30562" x2="45000" y2="15188"/>
                        <a14:foregroundMark x1="44167" y1="15812" x2="35000" y2="2313"/>
                        <a14:foregroundMark x1="35000" y1="2313" x2="35000" y2="2313"/>
                        <a14:foregroundMark x1="25917" y1="30312" x2="25583" y2="52125"/>
                        <a14:foregroundMark x1="25583" y1="52125" x2="38750" y2="54937"/>
                      </a14:backgroundRemoval>
                    </a14:imgEffect>
                  </a14:imgLayer>
                </a14:imgProps>
              </a:ext>
              <a:ext uri="{28A0092B-C50C-407E-A947-70E740481C1C}">
                <a14:useLocalDpi xmlns:a14="http://schemas.microsoft.com/office/drawing/2010/main" val="0"/>
              </a:ext>
            </a:extLst>
          </a:blip>
          <a:srcRect/>
          <a:stretch>
            <a:fillRect/>
          </a:stretch>
        </p:blipFill>
        <p:spPr bwMode="auto">
          <a:xfrm>
            <a:off x="5186736" y="664305"/>
            <a:ext cx="4395676" cy="586090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4"/>
          <a:stretch>
            <a:fillRect/>
          </a:stretch>
        </p:blipFill>
        <p:spPr>
          <a:xfrm>
            <a:off x="320479" y="259722"/>
            <a:ext cx="1281618" cy="1153723"/>
          </a:xfrm>
          <a:prstGeom prst="rect">
            <a:avLst/>
          </a:prstGeom>
        </p:spPr>
      </p:pic>
      <p:sp>
        <p:nvSpPr>
          <p:cNvPr id="5" name="CuadroTexto 4"/>
          <p:cNvSpPr txBox="1"/>
          <p:nvPr/>
        </p:nvSpPr>
        <p:spPr>
          <a:xfrm>
            <a:off x="836668" y="1166156"/>
            <a:ext cx="5117692" cy="1692771"/>
          </a:xfrm>
          <a:prstGeom prst="rect">
            <a:avLst/>
          </a:prstGeom>
          <a:noFill/>
        </p:spPr>
        <p:txBody>
          <a:bodyPr wrap="square" rtlCol="0">
            <a:spAutoFit/>
          </a:bodyPr>
          <a:lstStyle/>
          <a:p>
            <a:pPr algn="ctr"/>
            <a:r>
              <a:rPr lang="es-CO" sz="28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ingLiU-ExtB" panose="02020500000000000000" pitchFamily="18" charset="-120"/>
                <a:cs typeface="Calibri" panose="020F0502020204030204" pitchFamily="34" charset="0"/>
              </a:rPr>
              <a:t>HONESTIDAD</a:t>
            </a:r>
          </a:p>
          <a:p>
            <a:pPr algn="ctr"/>
            <a:r>
              <a:rPr lang="es-CO" sz="2800" dirty="0" smtClean="0">
                <a:latin typeface="Calibri" panose="020F0502020204030204" pitchFamily="34" charset="0"/>
                <a:ea typeface="MingLiU-ExtB" panose="02020500000000000000" pitchFamily="18" charset="-120"/>
                <a:cs typeface="Calibri" panose="020F0502020204030204" pitchFamily="34" charset="0"/>
              </a:rPr>
              <a:t>Actuamos</a:t>
            </a:r>
            <a:r>
              <a:rPr lang="es-CO" sz="2400" dirty="0" smtClean="0">
                <a:latin typeface="Calibri" panose="020F0502020204030204" pitchFamily="34" charset="0"/>
                <a:ea typeface="MingLiU-ExtB" panose="02020500000000000000" pitchFamily="18" charset="-120"/>
                <a:cs typeface="Calibri" panose="020F0502020204030204" pitchFamily="34" charset="0"/>
              </a:rPr>
              <a:t> con exactitud y puntualidad.</a:t>
            </a:r>
          </a:p>
          <a:p>
            <a:pPr algn="ctr"/>
            <a:r>
              <a:rPr lang="es-CO" sz="2400" dirty="0" smtClean="0">
                <a:latin typeface="Calibri" panose="020F0502020204030204" pitchFamily="34" charset="0"/>
                <a:ea typeface="MingLiU-ExtB" panose="02020500000000000000" pitchFamily="18" charset="-120"/>
                <a:cs typeface="Calibri" panose="020F0502020204030204" pitchFamily="34" charset="0"/>
              </a:rPr>
              <a:t>No dejamos nada al azar</a:t>
            </a:r>
            <a:r>
              <a:rPr lang="es-CO" dirty="0" smtClean="0">
                <a:latin typeface="Calibri" panose="020F0502020204030204" pitchFamily="34" charset="0"/>
                <a:ea typeface="MingLiU-ExtB" panose="02020500000000000000" pitchFamily="18" charset="-120"/>
                <a:cs typeface="Calibri" panose="020F0502020204030204" pitchFamily="34" charset="0"/>
              </a:rPr>
              <a:t>. </a:t>
            </a:r>
            <a:endParaRPr lang="es-CO" dirty="0">
              <a:latin typeface="Calibri" panose="020F0502020204030204" pitchFamily="34" charset="0"/>
              <a:ea typeface="MingLiU-ExtB" panose="02020500000000000000" pitchFamily="18" charset="-120"/>
              <a:cs typeface="Calibri" panose="020F0502020204030204" pitchFamily="34" charset="0"/>
            </a:endParaRPr>
          </a:p>
        </p:txBody>
      </p:sp>
      <p:sp>
        <p:nvSpPr>
          <p:cNvPr id="7" name="CuadroTexto 6"/>
          <p:cNvSpPr txBox="1"/>
          <p:nvPr/>
        </p:nvSpPr>
        <p:spPr>
          <a:xfrm>
            <a:off x="836668" y="3149422"/>
            <a:ext cx="5117692" cy="1384995"/>
          </a:xfrm>
          <a:prstGeom prst="rect">
            <a:avLst/>
          </a:prstGeom>
          <a:noFill/>
        </p:spPr>
        <p:txBody>
          <a:bodyPr wrap="square" rtlCol="0">
            <a:spAutoFit/>
          </a:bodyPr>
          <a:lstStyle/>
          <a:p>
            <a:pPr algn="ctr"/>
            <a:r>
              <a:rPr lang="es-CO" sz="28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ingLiU-ExtB" panose="02020500000000000000" pitchFamily="18" charset="-120"/>
                <a:cs typeface="Calibri" panose="020F0502020204030204" pitchFamily="34" charset="0"/>
              </a:rPr>
              <a:t>RESPETO</a:t>
            </a:r>
          </a:p>
          <a:p>
            <a:pPr algn="ctr"/>
            <a:r>
              <a:rPr lang="es-CO" sz="2800" dirty="0" smtClean="0">
                <a:latin typeface="Calibri" panose="020F0502020204030204" pitchFamily="34" charset="0"/>
                <a:ea typeface="MingLiU-ExtB" panose="02020500000000000000" pitchFamily="18" charset="-120"/>
                <a:cs typeface="Calibri" panose="020F0502020204030204" pitchFamily="34" charset="0"/>
              </a:rPr>
              <a:t>No menospreciamos a los demás ni sus opiniones.</a:t>
            </a:r>
            <a:endParaRPr lang="es-CO" sz="2000" dirty="0">
              <a:latin typeface="Calibri" panose="020F0502020204030204" pitchFamily="34" charset="0"/>
              <a:ea typeface="MingLiU-ExtB" panose="02020500000000000000" pitchFamily="18" charset="-120"/>
              <a:cs typeface="Calibri" panose="020F0502020204030204" pitchFamily="34" charset="0"/>
            </a:endParaRPr>
          </a:p>
        </p:txBody>
      </p:sp>
      <p:sp>
        <p:nvSpPr>
          <p:cNvPr id="9" name="CuadroTexto 8"/>
          <p:cNvSpPr txBox="1"/>
          <p:nvPr/>
        </p:nvSpPr>
        <p:spPr>
          <a:xfrm>
            <a:off x="836669" y="4824912"/>
            <a:ext cx="5117692" cy="1261884"/>
          </a:xfrm>
          <a:prstGeom prst="rect">
            <a:avLst/>
          </a:prstGeom>
          <a:noFill/>
        </p:spPr>
        <p:txBody>
          <a:bodyPr wrap="square" rtlCol="0">
            <a:spAutoFit/>
          </a:bodyPr>
          <a:lstStyle/>
          <a:p>
            <a:pPr algn="ctr"/>
            <a:r>
              <a:rPr lang="es-CO" sz="28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ingLiU-ExtB" panose="02020500000000000000" pitchFamily="18" charset="-120"/>
                <a:cs typeface="Calibri" panose="020F0502020204030204" pitchFamily="34" charset="0"/>
              </a:rPr>
              <a:t>APRENDIZAJE</a:t>
            </a:r>
          </a:p>
          <a:p>
            <a:pPr algn="ctr"/>
            <a:r>
              <a:rPr lang="es-CO" sz="2400" dirty="0" smtClean="0">
                <a:latin typeface="Calibri" panose="020F0502020204030204" pitchFamily="34" charset="0"/>
                <a:ea typeface="MingLiU-ExtB" panose="02020500000000000000" pitchFamily="18" charset="-120"/>
                <a:cs typeface="Calibri" panose="020F0502020204030204" pitchFamily="34" charset="0"/>
              </a:rPr>
              <a:t>Creemos en el mejoramiento continuo de la mano de la experiencia </a:t>
            </a:r>
            <a:endParaRPr lang="es-CO" dirty="0">
              <a:latin typeface="Calibri" panose="020F0502020204030204" pitchFamily="34" charset="0"/>
              <a:ea typeface="MingLiU-ExtB"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4166856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lalolorenita.files.wordpress.com/2013/05/ventajas-de-los-acortadores-de-ur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97" y="1402113"/>
            <a:ext cx="3607607" cy="439850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80512" y="1882676"/>
            <a:ext cx="5227371" cy="1323439"/>
          </a:xfrm>
          <a:prstGeom prst="rect">
            <a:avLst/>
          </a:prstGeom>
          <a:noFill/>
        </p:spPr>
        <p:txBody>
          <a:bodyPr wrap="square" rtlCol="0">
            <a:spAutoFit/>
          </a:bodyPr>
          <a:lstStyle/>
          <a:p>
            <a:pPr algn="ctr"/>
            <a:r>
              <a:rPr lang="es-CO"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ingLiU-ExtB" panose="02020500000000000000" pitchFamily="18" charset="-120"/>
                <a:cs typeface="Calibri" panose="020F0502020204030204" pitchFamily="34" charset="0"/>
              </a:rPr>
              <a:t>RESPONSABILIDAD </a:t>
            </a:r>
          </a:p>
          <a:p>
            <a:pPr algn="ctr"/>
            <a:r>
              <a:rPr lang="es-CO" sz="2400" dirty="0" smtClean="0">
                <a:latin typeface="Calibri" panose="020F0502020204030204" pitchFamily="34" charset="0"/>
                <a:ea typeface="MingLiU-ExtB" panose="02020500000000000000" pitchFamily="18" charset="-120"/>
                <a:cs typeface="Calibri" panose="020F0502020204030204" pitchFamily="34" charset="0"/>
              </a:rPr>
              <a:t>Asumimos la </a:t>
            </a:r>
            <a:r>
              <a:rPr lang="es-CO" sz="2800" dirty="0" smtClean="0">
                <a:latin typeface="Calibri" panose="020F0502020204030204" pitchFamily="34" charset="0"/>
                <a:ea typeface="MingLiU-ExtB" panose="02020500000000000000" pitchFamily="18" charset="-120"/>
                <a:cs typeface="Calibri" panose="020F0502020204030204" pitchFamily="34" charset="0"/>
              </a:rPr>
              <a:t>obligación</a:t>
            </a:r>
            <a:r>
              <a:rPr lang="es-CO" sz="2400" dirty="0" smtClean="0">
                <a:latin typeface="Calibri" panose="020F0502020204030204" pitchFamily="34" charset="0"/>
                <a:ea typeface="MingLiU-ExtB" panose="02020500000000000000" pitchFamily="18" charset="-120"/>
                <a:cs typeface="Calibri" panose="020F0502020204030204" pitchFamily="34" charset="0"/>
              </a:rPr>
              <a:t> de responder </a:t>
            </a:r>
          </a:p>
          <a:p>
            <a:pPr algn="ctr"/>
            <a:r>
              <a:rPr lang="es-CO" sz="2400" dirty="0" smtClean="0">
                <a:latin typeface="Calibri" panose="020F0502020204030204" pitchFamily="34" charset="0"/>
                <a:ea typeface="MingLiU-ExtB" panose="02020500000000000000" pitchFamily="18" charset="-120"/>
                <a:cs typeface="Calibri" panose="020F0502020204030204" pitchFamily="34" charset="0"/>
              </a:rPr>
              <a:t>Por lo que hacemos o dejamos de hacer</a:t>
            </a:r>
          </a:p>
        </p:txBody>
      </p:sp>
      <p:sp>
        <p:nvSpPr>
          <p:cNvPr id="4" name="CuadroTexto 3"/>
          <p:cNvSpPr txBox="1"/>
          <p:nvPr/>
        </p:nvSpPr>
        <p:spPr>
          <a:xfrm>
            <a:off x="680513" y="3601366"/>
            <a:ext cx="5227371" cy="954107"/>
          </a:xfrm>
          <a:prstGeom prst="rect">
            <a:avLst/>
          </a:prstGeom>
          <a:noFill/>
        </p:spPr>
        <p:txBody>
          <a:bodyPr wrap="square" rtlCol="0">
            <a:spAutoFit/>
          </a:bodyPr>
          <a:lstStyle/>
          <a:p>
            <a:pPr algn="ctr"/>
            <a:r>
              <a:rPr lang="es-CO"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ingLiU-ExtB" panose="02020500000000000000" pitchFamily="18" charset="-120"/>
                <a:cs typeface="Calibri" panose="020F0502020204030204" pitchFamily="34" charset="0"/>
              </a:rPr>
              <a:t>SOLIDARIDAD</a:t>
            </a:r>
          </a:p>
          <a:p>
            <a:pPr algn="ctr"/>
            <a:r>
              <a:rPr lang="es-CO" sz="2800" dirty="0" smtClean="0">
                <a:latin typeface="Calibri" panose="020F0502020204030204" pitchFamily="34" charset="0"/>
                <a:ea typeface="MingLiU-ExtB" panose="02020500000000000000" pitchFamily="18" charset="-120"/>
                <a:cs typeface="Calibri" panose="020F0502020204030204" pitchFamily="34" charset="0"/>
              </a:rPr>
              <a:t>Ayudar sin esperar nada a cambio </a:t>
            </a:r>
            <a:endParaRPr lang="es-CO" sz="2000" dirty="0">
              <a:latin typeface="Calibri" panose="020F0502020204030204" pitchFamily="34" charset="0"/>
              <a:ea typeface="MingLiU-ExtB" panose="02020500000000000000" pitchFamily="18" charset="-120"/>
              <a:cs typeface="Calibri" panose="020F0502020204030204" pitchFamily="34" charset="0"/>
            </a:endParaRPr>
          </a:p>
        </p:txBody>
      </p:sp>
      <p:sp>
        <p:nvSpPr>
          <p:cNvPr id="5" name="CuadroTexto 4"/>
          <p:cNvSpPr txBox="1"/>
          <p:nvPr/>
        </p:nvSpPr>
        <p:spPr>
          <a:xfrm>
            <a:off x="549079" y="4950724"/>
            <a:ext cx="5358805" cy="954107"/>
          </a:xfrm>
          <a:prstGeom prst="rect">
            <a:avLst/>
          </a:prstGeom>
          <a:noFill/>
        </p:spPr>
        <p:txBody>
          <a:bodyPr wrap="square" rtlCol="0">
            <a:spAutoFit/>
          </a:bodyPr>
          <a:lstStyle/>
          <a:p>
            <a:pPr algn="ctr"/>
            <a:r>
              <a:rPr lang="es-CO"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MingLiU-ExtB" panose="02020500000000000000" pitchFamily="18" charset="-120"/>
                <a:cs typeface="Calibri" panose="020F0502020204030204" pitchFamily="34" charset="0"/>
              </a:rPr>
              <a:t>SUPERACION</a:t>
            </a:r>
          </a:p>
          <a:p>
            <a:pPr algn="ctr"/>
            <a:r>
              <a:rPr lang="es-CO" sz="2800" dirty="0" smtClean="0">
                <a:latin typeface="Calibri" panose="020F0502020204030204" pitchFamily="34" charset="0"/>
                <a:ea typeface="MingLiU-ExtB" panose="02020500000000000000" pitchFamily="18" charset="-120"/>
                <a:cs typeface="Calibri" panose="020F0502020204030204" pitchFamily="34" charset="0"/>
              </a:rPr>
              <a:t>Los retos nos superan </a:t>
            </a:r>
            <a:endParaRPr lang="es-CO" sz="2000" dirty="0">
              <a:latin typeface="Calibri" panose="020F0502020204030204" pitchFamily="34" charset="0"/>
              <a:ea typeface="MingLiU-ExtB" panose="02020500000000000000" pitchFamily="18" charset="-120"/>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320479" y="259722"/>
            <a:ext cx="1281618" cy="1153723"/>
          </a:xfrm>
          <a:prstGeom prst="rect">
            <a:avLst/>
          </a:prstGeom>
        </p:spPr>
      </p:pic>
    </p:spTree>
    <p:extLst>
      <p:ext uri="{BB962C8B-B14F-4D97-AF65-F5344CB8AC3E}">
        <p14:creationId xmlns:p14="http://schemas.microsoft.com/office/powerpoint/2010/main" val="41076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Resultado de imagen para universidad de la saban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6" name="Picture 2" descr="Resultado de imagen para textilia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419" r="3802" b="39335"/>
          <a:stretch/>
        </p:blipFill>
        <p:spPr bwMode="auto">
          <a:xfrm>
            <a:off x="4950314" y="5199786"/>
            <a:ext cx="3548917" cy="931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ristacry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38" y="3119497"/>
            <a:ext cx="3689157" cy="14141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tejidos gulf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638" y="2057795"/>
            <a:ext cx="3689157" cy="8250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manteltex logo"/>
          <p:cNvPicPr>
            <a:picLocks noChangeAspect="1" noChangeArrowheads="1"/>
          </p:cNvPicPr>
          <p:nvPr/>
        </p:nvPicPr>
        <p:blipFill rotWithShape="1">
          <a:blip r:embed="rId5">
            <a:extLst>
              <a:ext uri="{28A0092B-C50C-407E-A947-70E740481C1C}">
                <a14:useLocalDpi xmlns:a14="http://schemas.microsoft.com/office/drawing/2010/main" val="0"/>
              </a:ext>
            </a:extLst>
          </a:blip>
          <a:srcRect t="22455" b="17899"/>
          <a:stretch/>
        </p:blipFill>
        <p:spPr bwMode="auto">
          <a:xfrm>
            <a:off x="4950314" y="1898086"/>
            <a:ext cx="3630979" cy="19694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club los lagartos logo"/>
          <p:cNvPicPr>
            <a:picLocks noChangeAspect="1" noChangeArrowheads="1"/>
          </p:cNvPicPr>
          <p:nvPr/>
        </p:nvPicPr>
        <p:blipFill rotWithShape="1">
          <a:blip r:embed="rId6">
            <a:extLst>
              <a:ext uri="{28A0092B-C50C-407E-A947-70E740481C1C}">
                <a14:useLocalDpi xmlns:a14="http://schemas.microsoft.com/office/drawing/2010/main" val="0"/>
              </a:ext>
            </a:extLst>
          </a:blip>
          <a:srcRect t="14559" b="20439"/>
          <a:stretch/>
        </p:blipFill>
        <p:spPr bwMode="auto">
          <a:xfrm>
            <a:off x="5611593" y="3988551"/>
            <a:ext cx="2308420" cy="10902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7"/>
          <a:srcRect l="12692" t="9723" r="10056" b="7627"/>
          <a:stretch/>
        </p:blipFill>
        <p:spPr>
          <a:xfrm>
            <a:off x="2095940" y="4770347"/>
            <a:ext cx="1833723" cy="1328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Imagen 28"/>
          <p:cNvPicPr>
            <a:picLocks noChangeAspect="1"/>
          </p:cNvPicPr>
          <p:nvPr/>
        </p:nvPicPr>
        <p:blipFill>
          <a:blip r:embed="rId8"/>
          <a:stretch>
            <a:fillRect/>
          </a:stretch>
        </p:blipFill>
        <p:spPr>
          <a:xfrm>
            <a:off x="320479" y="259722"/>
            <a:ext cx="1281618" cy="1153723"/>
          </a:xfrm>
          <a:prstGeom prst="rect">
            <a:avLst/>
          </a:prstGeom>
        </p:spPr>
      </p:pic>
      <p:sp>
        <p:nvSpPr>
          <p:cNvPr id="30" name="21 Título"/>
          <p:cNvSpPr txBox="1">
            <a:spLocks/>
          </p:cNvSpPr>
          <p:nvPr/>
        </p:nvSpPr>
        <p:spPr>
          <a:xfrm>
            <a:off x="2696307" y="298137"/>
            <a:ext cx="6623539" cy="1115308"/>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54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NUESTROS CLIENTES</a:t>
            </a:r>
            <a:endParaRPr lang="es-CO" sz="54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368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855" y="2697195"/>
            <a:ext cx="3653589" cy="2822398"/>
          </a:xfrm>
          <a:prstGeom prst="rect">
            <a:avLst/>
          </a:prstGeom>
        </p:spPr>
      </p:pic>
      <p:sp>
        <p:nvSpPr>
          <p:cNvPr id="4" name="Rectángulo 3"/>
          <p:cNvSpPr/>
          <p:nvPr/>
        </p:nvSpPr>
        <p:spPr>
          <a:xfrm>
            <a:off x="320479" y="1413445"/>
            <a:ext cx="6513458" cy="4708981"/>
          </a:xfrm>
          <a:prstGeom prst="rect">
            <a:avLst/>
          </a:prstGeom>
        </p:spPr>
        <p:txBody>
          <a:bodyPr wrap="square">
            <a:spAutoFit/>
          </a:bodyPr>
          <a:lstStyle/>
          <a:p>
            <a:pPr marL="171450" indent="-171450">
              <a:buFont typeface="Arial" panose="020B0604020202020204" pitchFamily="34" charset="0"/>
              <a:buChar char="•"/>
            </a:pPr>
            <a:endParaRPr lang="es-CO" sz="2000" dirty="0">
              <a:solidFill>
                <a:srgbClr val="000000"/>
              </a:solidFill>
              <a:latin typeface="Calibri" panose="020F0502020204030204" pitchFamily="34" charset="0"/>
              <a:cs typeface="Calibri" panose="020F0502020204030204" pitchFamily="34" charset="0"/>
            </a:endParaRPr>
          </a:p>
          <a:p>
            <a:pPr marL="342900" indent="-342900">
              <a:buClr>
                <a:schemeClr val="accent1">
                  <a:lumMod val="75000"/>
                </a:schemeClr>
              </a:buClr>
              <a:buFont typeface="Arial" panose="020B0604020202020204" pitchFamily="34" charset="0"/>
              <a:buChar char="•"/>
            </a:pPr>
            <a:r>
              <a:rPr lang="pt-BR" sz="2000" dirty="0" smtClean="0">
                <a:latin typeface="Calibri" panose="020F0502020204030204" pitchFamily="34" charset="0"/>
                <a:cs typeface="Calibri" panose="020F0502020204030204" pitchFamily="34" charset="0"/>
              </a:rPr>
              <a:t>Contrato </a:t>
            </a:r>
            <a:r>
              <a:rPr lang="pt-BR" sz="2000" dirty="0">
                <a:latin typeface="Calibri" panose="020F0502020204030204" pitchFamily="34" charset="0"/>
                <a:cs typeface="Calibri" panose="020F0502020204030204" pitchFamily="34" charset="0"/>
              </a:rPr>
              <a:t>Por Obra o Labor Determinada </a:t>
            </a:r>
            <a:endParaRPr lang="pt-BR" sz="2000" dirty="0" smtClean="0">
              <a:latin typeface="Calibri" panose="020F0502020204030204" pitchFamily="34" charset="0"/>
              <a:cs typeface="Calibri" panose="020F0502020204030204" pitchFamily="34" charset="0"/>
            </a:endParaRPr>
          </a:p>
          <a:p>
            <a:pPr marL="342900" indent="-342900">
              <a:buClr>
                <a:schemeClr val="accent1">
                  <a:lumMod val="75000"/>
                </a:schemeClr>
              </a:buClr>
              <a:buFont typeface="Arial" panose="020B0604020202020204" pitchFamily="34" charset="0"/>
              <a:buChar char="•"/>
            </a:pPr>
            <a:r>
              <a:rPr lang="es-CO" sz="2000" dirty="0" smtClean="0">
                <a:latin typeface="Calibri" panose="020F0502020204030204" pitchFamily="34" charset="0"/>
                <a:cs typeface="Calibri" panose="020F0502020204030204" pitchFamily="34" charset="0"/>
              </a:rPr>
              <a:t>Su </a:t>
            </a:r>
            <a:r>
              <a:rPr lang="es-CO" sz="2000" dirty="0">
                <a:latin typeface="Calibri" panose="020F0502020204030204" pitchFamily="34" charset="0"/>
                <a:cs typeface="Calibri" panose="020F0502020204030204" pitchFamily="34" charset="0"/>
              </a:rPr>
              <a:t>duración esta dada por la duración de la obra o labor. </a:t>
            </a:r>
            <a:endParaRPr lang="es-CO" sz="2000" dirty="0" smtClean="0">
              <a:latin typeface="Calibri" panose="020F0502020204030204" pitchFamily="34" charset="0"/>
              <a:cs typeface="Calibri" panose="020F0502020204030204" pitchFamily="34" charset="0"/>
            </a:endParaRPr>
          </a:p>
          <a:p>
            <a:pPr marL="342900" indent="-342900">
              <a:buClr>
                <a:schemeClr val="accent1">
                  <a:lumMod val="75000"/>
                </a:schemeClr>
              </a:buClr>
              <a:buFont typeface="Arial" panose="020B0604020202020204" pitchFamily="34" charset="0"/>
              <a:buChar char="•"/>
            </a:pPr>
            <a:r>
              <a:rPr lang="es-CO" sz="2000" dirty="0" smtClean="0">
                <a:latin typeface="Calibri" panose="020F0502020204030204" pitchFamily="34" charset="0"/>
                <a:cs typeface="Calibri" panose="020F0502020204030204" pitchFamily="34" charset="0"/>
              </a:rPr>
              <a:t>No </a:t>
            </a:r>
            <a:r>
              <a:rPr lang="es-CO" sz="2000" dirty="0">
                <a:latin typeface="Calibri" panose="020F0502020204030204" pitchFamily="34" charset="0"/>
                <a:cs typeface="Calibri" panose="020F0502020204030204" pitchFamily="34" charset="0"/>
              </a:rPr>
              <a:t>tiene limitantes temporales, ni mínimos, ni máximos. </a:t>
            </a:r>
            <a:endParaRPr lang="es-CO" sz="2000" dirty="0" smtClean="0">
              <a:latin typeface="Calibri" panose="020F0502020204030204" pitchFamily="34" charset="0"/>
              <a:cs typeface="Calibri" panose="020F0502020204030204" pitchFamily="34" charset="0"/>
            </a:endParaRPr>
          </a:p>
          <a:p>
            <a:pPr marL="342900" indent="-342900">
              <a:buClr>
                <a:schemeClr val="accent1">
                  <a:lumMod val="75000"/>
                </a:schemeClr>
              </a:buClr>
              <a:buFont typeface="Arial" panose="020B0604020202020204" pitchFamily="34" charset="0"/>
              <a:buChar char="•"/>
            </a:pPr>
            <a:r>
              <a:rPr lang="es-CO" sz="2000" dirty="0" smtClean="0">
                <a:latin typeface="Calibri" panose="020F0502020204030204" pitchFamily="34" charset="0"/>
                <a:cs typeface="Calibri" panose="020F0502020204030204" pitchFamily="34" charset="0"/>
              </a:rPr>
              <a:t>Son </a:t>
            </a:r>
            <a:r>
              <a:rPr lang="es-CO" sz="2000" dirty="0">
                <a:latin typeface="Calibri" panose="020F0502020204030204" pitchFamily="34" charset="0"/>
                <a:cs typeface="Calibri" panose="020F0502020204030204" pitchFamily="34" charset="0"/>
              </a:rPr>
              <a:t>ejemplos clásicos de este trabajo los siguientes: La construcción de un edificio, la recolección de una encuesta, el remplazo de un trabajador incapacitado, de licencia o en calamidad. </a:t>
            </a:r>
            <a:endParaRPr lang="es-CO" sz="2000" dirty="0" smtClean="0">
              <a:latin typeface="Calibri" panose="020F0502020204030204" pitchFamily="34" charset="0"/>
              <a:cs typeface="Calibri" panose="020F0502020204030204" pitchFamily="34" charset="0"/>
            </a:endParaRPr>
          </a:p>
          <a:p>
            <a:pPr marL="342900" indent="-342900">
              <a:buClr>
                <a:schemeClr val="accent1">
                  <a:lumMod val="75000"/>
                </a:schemeClr>
              </a:buClr>
              <a:buFont typeface="Arial" panose="020B0604020202020204" pitchFamily="34" charset="0"/>
              <a:buChar char="•"/>
            </a:pPr>
            <a:r>
              <a:rPr lang="es-CO" sz="2000" dirty="0" smtClean="0">
                <a:latin typeface="Calibri" panose="020F0502020204030204" pitchFamily="34" charset="0"/>
                <a:cs typeface="Calibri" panose="020F0502020204030204" pitchFamily="34" charset="0"/>
              </a:rPr>
              <a:t>No </a:t>
            </a:r>
            <a:r>
              <a:rPr lang="es-CO" sz="2000" dirty="0">
                <a:latin typeface="Calibri" panose="020F0502020204030204" pitchFamily="34" charset="0"/>
                <a:cs typeface="Calibri" panose="020F0502020204030204" pitchFamily="34" charset="0"/>
              </a:rPr>
              <a:t>requiere preaviso, se termina una vez se </a:t>
            </a:r>
            <a:r>
              <a:rPr lang="es-CO" sz="2000" dirty="0" smtClean="0">
                <a:latin typeface="Calibri" panose="020F0502020204030204" pitchFamily="34" charset="0"/>
                <a:cs typeface="Calibri" panose="020F0502020204030204" pitchFamily="34" charset="0"/>
              </a:rPr>
              <a:t>termine </a:t>
            </a:r>
            <a:r>
              <a:rPr lang="es-CO" sz="2000" dirty="0">
                <a:latin typeface="Calibri" panose="020F0502020204030204" pitchFamily="34" charset="0"/>
                <a:cs typeface="Calibri" panose="020F0502020204030204" pitchFamily="34" charset="0"/>
              </a:rPr>
              <a:t>la obra. </a:t>
            </a:r>
            <a:endParaRPr lang="es-CO" sz="2000" dirty="0" smtClean="0">
              <a:latin typeface="Calibri" panose="020F0502020204030204" pitchFamily="34" charset="0"/>
              <a:cs typeface="Calibri" panose="020F0502020204030204" pitchFamily="34" charset="0"/>
            </a:endParaRPr>
          </a:p>
          <a:p>
            <a:pPr marL="342900" indent="-342900">
              <a:buClr>
                <a:schemeClr val="accent1">
                  <a:lumMod val="75000"/>
                </a:schemeClr>
              </a:buClr>
              <a:buFont typeface="Arial" panose="020B0604020202020204" pitchFamily="34" charset="0"/>
              <a:buChar char="•"/>
            </a:pPr>
            <a:r>
              <a:rPr lang="es-CO" sz="2000" dirty="0" smtClean="0">
                <a:latin typeface="Calibri" panose="020F0502020204030204" pitchFamily="34" charset="0"/>
                <a:cs typeface="Calibri" panose="020F0502020204030204" pitchFamily="34" charset="0"/>
              </a:rPr>
              <a:t>No</a:t>
            </a:r>
            <a:r>
              <a:rPr lang="es-CO" sz="2000" dirty="0">
                <a:latin typeface="Calibri" panose="020F0502020204030204" pitchFamily="34" charset="0"/>
                <a:cs typeface="Calibri" panose="020F0502020204030204" pitchFamily="34" charset="0"/>
              </a:rPr>
              <a:t>, pero sí se recomienda, dadas sus especiales características. </a:t>
            </a:r>
            <a:endParaRPr lang="es-CO" sz="2000" dirty="0" smtClean="0">
              <a:latin typeface="Calibri" panose="020F0502020204030204" pitchFamily="34" charset="0"/>
              <a:cs typeface="Calibri" panose="020F0502020204030204" pitchFamily="34" charset="0"/>
            </a:endParaRPr>
          </a:p>
          <a:p>
            <a:pPr marL="342900" indent="-342900">
              <a:buClr>
                <a:schemeClr val="accent1">
                  <a:lumMod val="75000"/>
                </a:schemeClr>
              </a:buClr>
              <a:buFont typeface="Arial" panose="020B0604020202020204" pitchFamily="34" charset="0"/>
              <a:buChar char="•"/>
            </a:pPr>
            <a:r>
              <a:rPr lang="es-CO" sz="2000" dirty="0" smtClean="0">
                <a:latin typeface="Calibri" panose="020F0502020204030204" pitchFamily="34" charset="0"/>
                <a:cs typeface="Calibri" panose="020F0502020204030204" pitchFamily="34" charset="0"/>
              </a:rPr>
              <a:t>Se brinda estabilidad laboral, con oportunidades de ascenso en el área según desempeño  </a:t>
            </a:r>
          </a:p>
          <a:p>
            <a:pPr marL="342900" indent="-342900">
              <a:buClr>
                <a:schemeClr val="accent1">
                  <a:lumMod val="75000"/>
                </a:schemeClr>
              </a:buClr>
              <a:buFont typeface="Arial" panose="020B0604020202020204" pitchFamily="34" charset="0"/>
              <a:buChar char="•"/>
            </a:pPr>
            <a:endParaRPr lang="es-CO" sz="2000" dirty="0">
              <a:latin typeface="Calibri" panose="020F0502020204030204" pitchFamily="34" charset="0"/>
              <a:cs typeface="Calibri" panose="020F0502020204030204" pitchFamily="34" charset="0"/>
            </a:endParaRPr>
          </a:p>
        </p:txBody>
      </p:sp>
      <p:pic>
        <p:nvPicPr>
          <p:cNvPr id="9" name="Imagen 8"/>
          <p:cNvPicPr>
            <a:picLocks noChangeAspect="1"/>
          </p:cNvPicPr>
          <p:nvPr/>
        </p:nvPicPr>
        <p:blipFill>
          <a:blip r:embed="rId3"/>
          <a:stretch>
            <a:fillRect/>
          </a:stretch>
        </p:blipFill>
        <p:spPr>
          <a:xfrm>
            <a:off x="320479" y="259722"/>
            <a:ext cx="1281618" cy="1153723"/>
          </a:xfrm>
          <a:prstGeom prst="rect">
            <a:avLst/>
          </a:prstGeom>
        </p:spPr>
      </p:pic>
      <p:sp>
        <p:nvSpPr>
          <p:cNvPr id="10" name="21 Título"/>
          <p:cNvSpPr txBox="1">
            <a:spLocks/>
          </p:cNvSpPr>
          <p:nvPr/>
        </p:nvSpPr>
        <p:spPr>
          <a:xfrm>
            <a:off x="2696307" y="298137"/>
            <a:ext cx="6623539" cy="1115308"/>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6600" dirty="0" smtClean="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CONTRATO</a:t>
            </a:r>
            <a:endParaRPr lang="es-CO" sz="66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53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2466</TotalTime>
  <Words>2410</Words>
  <Application>Microsoft Office PowerPoint</Application>
  <PresentationFormat>Panorámica</PresentationFormat>
  <Paragraphs>326</Paragraphs>
  <Slides>39</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39</vt:i4>
      </vt:variant>
    </vt:vector>
  </HeadingPairs>
  <TitlesOfParts>
    <vt:vector size="54" baseType="lpstr">
      <vt:lpstr>Arial Unicode MS</vt:lpstr>
      <vt:lpstr>MingLiU-ExtB</vt:lpstr>
      <vt:lpstr>MS Mincho</vt:lpstr>
      <vt:lpstr>Andalus</vt:lpstr>
      <vt:lpstr>Arial</vt:lpstr>
      <vt:lpstr>Bernard MT Condensed</vt:lpstr>
      <vt:lpstr>Calibri</vt:lpstr>
      <vt:lpstr>Calibri Light</vt:lpstr>
      <vt:lpstr>Cambria</vt:lpstr>
      <vt:lpstr>Symbol</vt:lpstr>
      <vt:lpstr>Times New Roman</vt:lpstr>
      <vt:lpstr>Trebuchet MS</vt:lpstr>
      <vt:lpstr>Verdana</vt:lpstr>
      <vt:lpstr>Wingdings 3</vt:lpstr>
      <vt:lpstr>Faceta</vt:lpstr>
      <vt:lpstr>  </vt:lpstr>
      <vt:lpstr>HISTORIA</vt:lpstr>
      <vt:lpstr>Presentación de PowerPoint</vt:lpstr>
      <vt:lpstr>Presentación de PowerPoint</vt:lpstr>
      <vt:lpstr>VALORES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 general del contenido técnico en seguridad y salud en el trabajo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POLITICA DE NO ALCOHOL,  NO DROGAS Y NO TABAQUISMO     R&amp;C TEMPORALES S.A.S,  establece que sus trabajadores en misión y planta, no deben poseer, vender y consumir alcohol, drogas y  cigarrillo dentro y fuera de las áreas de trabajo; de igual manera no podrán prestar su servicio bajo los efectos de los mismos, con el fin de prevenir las ausencias, accidentes y/o enfermedades que desmejoren la calidad de vida, la salud y la seguridad propia, de sus compañeros, visitantes y clientes.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Claudia</dc:creator>
  <cp:lastModifiedBy>Claudia Cuevas</cp:lastModifiedBy>
  <cp:revision>80</cp:revision>
  <cp:lastPrinted>2015-09-08T22:19:51Z</cp:lastPrinted>
  <dcterms:created xsi:type="dcterms:W3CDTF">2015-06-10T16:58:19Z</dcterms:created>
  <dcterms:modified xsi:type="dcterms:W3CDTF">2018-01-25T13:24:24Z</dcterms:modified>
</cp:coreProperties>
</file>